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22"/>
  </p:notesMasterIdLst>
  <p:sldIdLst>
    <p:sldId id="256" r:id="rId2"/>
    <p:sldId id="257" r:id="rId3"/>
    <p:sldId id="258" r:id="rId4"/>
    <p:sldId id="259" r:id="rId5"/>
    <p:sldId id="260" r:id="rId6"/>
    <p:sldId id="261" r:id="rId7"/>
    <p:sldId id="271" r:id="rId8"/>
    <p:sldId id="262" r:id="rId9"/>
    <p:sldId id="263" r:id="rId10"/>
    <p:sldId id="264" r:id="rId11"/>
    <p:sldId id="265" r:id="rId12"/>
    <p:sldId id="266" r:id="rId13"/>
    <p:sldId id="272" r:id="rId14"/>
    <p:sldId id="273" r:id="rId15"/>
    <p:sldId id="275" r:id="rId16"/>
    <p:sldId id="267" r:id="rId17"/>
    <p:sldId id="268" r:id="rId18"/>
    <p:sldId id="269" r:id="rId19"/>
    <p:sldId id="270" r:id="rId20"/>
    <p:sldId id="274"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525" autoAdjust="0"/>
    <p:restoredTop sz="94660"/>
  </p:normalViewPr>
  <p:slideViewPr>
    <p:cSldViewPr snapToGrid="0">
      <p:cViewPr varScale="1">
        <p:scale>
          <a:sx n="86" d="100"/>
          <a:sy n="86" d="100"/>
        </p:scale>
        <p:origin x="581" y="67"/>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png>
</file>

<file path=ppt/media/image12.jpeg>
</file>

<file path=ppt/media/image13.png>
</file>

<file path=ppt/media/image2.jpg>
</file>

<file path=ppt/media/image3.jpeg>
</file>

<file path=ppt/media/image4.png>
</file>

<file path=ppt/media/image5.jpg>
</file>

<file path=ppt/media/image6.png>
</file>

<file path=ppt/media/image7.jp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AA3103-EABF-42AD-854E-06C2D4508143}" type="datetimeFigureOut">
              <a:rPr lang="en-US" smtClean="0"/>
              <a:t>4/1/2022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33A2F6-00C1-4D10-9D1D-A6D83F239AD9}" type="slidenum">
              <a:rPr lang="en-US" smtClean="0"/>
              <a:t>‹#›</a:t>
            </a:fld>
            <a:endParaRPr lang="en-US"/>
          </a:p>
        </p:txBody>
      </p:sp>
    </p:spTree>
    <p:extLst>
      <p:ext uri="{BB962C8B-B14F-4D97-AF65-F5344CB8AC3E}">
        <p14:creationId xmlns:p14="http://schemas.microsoft.com/office/powerpoint/2010/main" val="24187683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D12CEBB-8A5C-413B-BAEB-9F9E79AFE77E}" type="datetime1">
              <a:rPr lang="en-US" smtClean="0"/>
              <a:t>4/1/2022</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10959D49-8465-46ED-A4B6-C5054201DA18}" type="slidenum">
              <a:rPr lang="en-US" smtClean="0"/>
              <a:t>‹#›</a:t>
            </a:fld>
            <a:endParaRPr lang="en-US"/>
          </a:p>
        </p:txBody>
      </p:sp>
    </p:spTree>
    <p:extLst>
      <p:ext uri="{BB962C8B-B14F-4D97-AF65-F5344CB8AC3E}">
        <p14:creationId xmlns:p14="http://schemas.microsoft.com/office/powerpoint/2010/main" val="2379139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B9756C9-2161-4E4A-9C2F-8571A2C00F45}" type="datetime1">
              <a:rPr lang="en-US" smtClean="0"/>
              <a:t>4/1/2022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959D49-8465-46ED-A4B6-C5054201DA18}" type="slidenum">
              <a:rPr lang="en-US" smtClean="0"/>
              <a:t>‹#›</a:t>
            </a:fld>
            <a:endParaRPr lang="en-US"/>
          </a:p>
        </p:txBody>
      </p:sp>
    </p:spTree>
    <p:extLst>
      <p:ext uri="{BB962C8B-B14F-4D97-AF65-F5344CB8AC3E}">
        <p14:creationId xmlns:p14="http://schemas.microsoft.com/office/powerpoint/2010/main" val="33674651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C9D2741-8704-4485-A528-5939F007DE18}" type="datetime1">
              <a:rPr lang="en-US" smtClean="0"/>
              <a:t>4/1/2022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959D49-8465-46ED-A4B6-C5054201DA18}" type="slidenum">
              <a:rPr lang="en-US" smtClean="0"/>
              <a:t>‹#›</a:t>
            </a:fld>
            <a:endParaRPr lang="en-US"/>
          </a:p>
        </p:txBody>
      </p:sp>
    </p:spTree>
    <p:extLst>
      <p:ext uri="{BB962C8B-B14F-4D97-AF65-F5344CB8AC3E}">
        <p14:creationId xmlns:p14="http://schemas.microsoft.com/office/powerpoint/2010/main" val="805402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0ECC55-C19A-4E94-BA47-0DDEB2B6C737}" type="datetime1">
              <a:rPr lang="en-US" smtClean="0"/>
              <a:t>4/1/2022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959D49-8465-46ED-A4B6-C5054201DA18}" type="slidenum">
              <a:rPr lang="en-US" smtClean="0"/>
              <a:t>‹#›</a:t>
            </a:fld>
            <a:endParaRPr lang="en-US"/>
          </a:p>
        </p:txBody>
      </p:sp>
    </p:spTree>
    <p:extLst>
      <p:ext uri="{BB962C8B-B14F-4D97-AF65-F5344CB8AC3E}">
        <p14:creationId xmlns:p14="http://schemas.microsoft.com/office/powerpoint/2010/main" val="35933573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F925091-5B58-409F-8847-C45795A7A8F0}" type="datetime1">
              <a:rPr lang="en-US" smtClean="0"/>
              <a:t>4/1/2022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959D49-8465-46ED-A4B6-C5054201DA18}" type="slidenum">
              <a:rPr lang="en-US" smtClean="0"/>
              <a:t>‹#›</a:t>
            </a:fld>
            <a:endParaRPr lang="en-US"/>
          </a:p>
        </p:txBody>
      </p:sp>
    </p:spTree>
    <p:extLst>
      <p:ext uri="{BB962C8B-B14F-4D97-AF65-F5344CB8AC3E}">
        <p14:creationId xmlns:p14="http://schemas.microsoft.com/office/powerpoint/2010/main" val="10380625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21A917-C520-4E57-97C7-E49116BC01A1}" type="datetime1">
              <a:rPr lang="en-US" smtClean="0"/>
              <a:t>4/1/2022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959D49-8465-46ED-A4B6-C5054201DA18}" type="slidenum">
              <a:rPr lang="en-US" smtClean="0"/>
              <a:t>‹#›</a:t>
            </a:fld>
            <a:endParaRPr lang="en-US"/>
          </a:p>
        </p:txBody>
      </p:sp>
    </p:spTree>
    <p:extLst>
      <p:ext uri="{BB962C8B-B14F-4D97-AF65-F5344CB8AC3E}">
        <p14:creationId xmlns:p14="http://schemas.microsoft.com/office/powerpoint/2010/main" val="20554979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27865E7-B78C-4F31-BCF8-8BC6B2D2492D}" type="datetime1">
              <a:rPr lang="en-US" smtClean="0"/>
              <a:t>4/1/2022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959D49-8465-46ED-A4B6-C5054201DA18}" type="slidenum">
              <a:rPr lang="en-US" smtClean="0"/>
              <a:t>‹#›</a:t>
            </a:fld>
            <a:endParaRPr lang="en-US"/>
          </a:p>
        </p:txBody>
      </p:sp>
    </p:spTree>
    <p:extLst>
      <p:ext uri="{BB962C8B-B14F-4D97-AF65-F5344CB8AC3E}">
        <p14:creationId xmlns:p14="http://schemas.microsoft.com/office/powerpoint/2010/main" val="38215439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9026BD-B942-483B-A590-472DE6BC5A48}" type="datetime1">
              <a:rPr lang="en-US" smtClean="0"/>
              <a:t>4/1/2022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959D49-8465-46ED-A4B6-C5054201DA18}" type="slidenum">
              <a:rPr lang="en-US" smtClean="0"/>
              <a:t>‹#›</a:t>
            </a:fld>
            <a:endParaRPr lang="en-US"/>
          </a:p>
        </p:txBody>
      </p:sp>
    </p:spTree>
    <p:extLst>
      <p:ext uri="{BB962C8B-B14F-4D97-AF65-F5344CB8AC3E}">
        <p14:creationId xmlns:p14="http://schemas.microsoft.com/office/powerpoint/2010/main" val="37234741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EFE5B33-316F-46DE-BD45-BC22D6402486}" type="datetime1">
              <a:rPr lang="en-US" smtClean="0"/>
              <a:t>4/1/2022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959D49-8465-46ED-A4B6-C5054201DA18}" type="slidenum">
              <a:rPr lang="en-US" smtClean="0"/>
              <a:t>‹#›</a:t>
            </a:fld>
            <a:endParaRPr lang="en-US"/>
          </a:p>
        </p:txBody>
      </p:sp>
    </p:spTree>
    <p:extLst>
      <p:ext uri="{BB962C8B-B14F-4D97-AF65-F5344CB8AC3E}">
        <p14:creationId xmlns:p14="http://schemas.microsoft.com/office/powerpoint/2010/main" val="6609251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9EC3750-83D1-416F-8401-1330718917CF}" type="datetime1">
              <a:rPr lang="en-US" smtClean="0"/>
              <a:t>4/1/2022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1227439" y="6248400"/>
            <a:ext cx="551167" cy="365125"/>
          </a:xfrm>
        </p:spPr>
        <p:txBody>
          <a:bodyPr/>
          <a:lstStyle>
            <a:lvl1pPr>
              <a:defRPr b="0"/>
            </a:lvl1pPr>
          </a:lstStyle>
          <a:p>
            <a:fld id="{10959D49-8465-46ED-A4B6-C5054201DA18}" type="slidenum">
              <a:rPr lang="en-US" smtClean="0"/>
              <a:pPr/>
              <a:t>‹#›</a:t>
            </a:fld>
            <a:endParaRPr lang="en-US" dirty="0"/>
          </a:p>
        </p:txBody>
      </p:sp>
    </p:spTree>
    <p:extLst>
      <p:ext uri="{BB962C8B-B14F-4D97-AF65-F5344CB8AC3E}">
        <p14:creationId xmlns:p14="http://schemas.microsoft.com/office/powerpoint/2010/main" val="4228947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A48B56-A114-4569-A2CF-F98C15C3273E}" type="datetime1">
              <a:rPr lang="en-US" smtClean="0"/>
              <a:t>4/1/2022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959D49-8465-46ED-A4B6-C5054201DA18}" type="slidenum">
              <a:rPr lang="en-US" smtClean="0"/>
              <a:t>‹#›</a:t>
            </a:fld>
            <a:endParaRPr lang="en-US"/>
          </a:p>
        </p:txBody>
      </p:sp>
    </p:spTree>
    <p:extLst>
      <p:ext uri="{BB962C8B-B14F-4D97-AF65-F5344CB8AC3E}">
        <p14:creationId xmlns:p14="http://schemas.microsoft.com/office/powerpoint/2010/main" val="12242977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B9C2D59-524F-4A70-B9DD-123D0FAF8752}" type="datetime1">
              <a:rPr lang="en-US" smtClean="0"/>
              <a:t>4/1/2022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959D49-8465-46ED-A4B6-C5054201DA18}" type="slidenum">
              <a:rPr lang="en-US" smtClean="0"/>
              <a:t>‹#›</a:t>
            </a:fld>
            <a:endParaRPr lang="en-US"/>
          </a:p>
        </p:txBody>
      </p:sp>
    </p:spTree>
    <p:extLst>
      <p:ext uri="{BB962C8B-B14F-4D97-AF65-F5344CB8AC3E}">
        <p14:creationId xmlns:p14="http://schemas.microsoft.com/office/powerpoint/2010/main" val="1538159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FAE9E4-80E8-4367-BE4E-52CBC3ED44DE}" type="datetime1">
              <a:rPr lang="en-US" smtClean="0"/>
              <a:t>4/1/2022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0959D49-8465-46ED-A4B6-C5054201DA18}" type="slidenum">
              <a:rPr lang="en-US" smtClean="0"/>
              <a:t>‹#›</a:t>
            </a:fld>
            <a:endParaRPr lang="en-US"/>
          </a:p>
        </p:txBody>
      </p:sp>
    </p:spTree>
    <p:extLst>
      <p:ext uri="{BB962C8B-B14F-4D97-AF65-F5344CB8AC3E}">
        <p14:creationId xmlns:p14="http://schemas.microsoft.com/office/powerpoint/2010/main" val="40037769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675C8B-192F-4A60-8593-E4A963B388C0}" type="datetime1">
              <a:rPr lang="en-US" smtClean="0"/>
              <a:t>4/1/2022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0959D49-8465-46ED-A4B6-C5054201DA18}" type="slidenum">
              <a:rPr lang="en-US" smtClean="0"/>
              <a:t>‹#›</a:t>
            </a:fld>
            <a:endParaRPr lang="en-US"/>
          </a:p>
        </p:txBody>
      </p:sp>
    </p:spTree>
    <p:extLst>
      <p:ext uri="{BB962C8B-B14F-4D97-AF65-F5344CB8AC3E}">
        <p14:creationId xmlns:p14="http://schemas.microsoft.com/office/powerpoint/2010/main" val="2600352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99CF8D-A35A-44C5-A732-A7F2AAD0A63E}" type="datetime1">
              <a:rPr lang="en-US" smtClean="0"/>
              <a:t>4/1/2022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0959D49-8465-46ED-A4B6-C5054201DA18}" type="slidenum">
              <a:rPr lang="en-US" smtClean="0"/>
              <a:t>‹#›</a:t>
            </a:fld>
            <a:endParaRPr lang="en-US"/>
          </a:p>
        </p:txBody>
      </p:sp>
    </p:spTree>
    <p:extLst>
      <p:ext uri="{BB962C8B-B14F-4D97-AF65-F5344CB8AC3E}">
        <p14:creationId xmlns:p14="http://schemas.microsoft.com/office/powerpoint/2010/main" val="23716090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44564B6-FF55-4CC6-9769-7AE65C5EF2B8}" type="datetime1">
              <a:rPr lang="en-US" smtClean="0"/>
              <a:t>4/1/2022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959D49-8465-46ED-A4B6-C5054201DA18}" type="slidenum">
              <a:rPr lang="en-US" smtClean="0"/>
              <a:t>‹#›</a:t>
            </a:fld>
            <a:endParaRPr lang="en-US"/>
          </a:p>
        </p:txBody>
      </p:sp>
    </p:spTree>
    <p:extLst>
      <p:ext uri="{BB962C8B-B14F-4D97-AF65-F5344CB8AC3E}">
        <p14:creationId xmlns:p14="http://schemas.microsoft.com/office/powerpoint/2010/main" val="18281768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89BBC0F-7B61-442A-8C42-BE610CFB071F}" type="datetime1">
              <a:rPr lang="en-US" smtClean="0"/>
              <a:t>4/1/2022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959D49-8465-46ED-A4B6-C5054201DA18}" type="slidenum">
              <a:rPr lang="en-US" smtClean="0"/>
              <a:t>‹#›</a:t>
            </a:fld>
            <a:endParaRPr lang="en-US"/>
          </a:p>
        </p:txBody>
      </p:sp>
    </p:spTree>
    <p:extLst>
      <p:ext uri="{BB962C8B-B14F-4D97-AF65-F5344CB8AC3E}">
        <p14:creationId xmlns:p14="http://schemas.microsoft.com/office/powerpoint/2010/main" val="14027942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BB1E8DF-05CC-41C9-8C48-859D075B7049}" type="datetime1">
              <a:rPr lang="en-US" smtClean="0"/>
              <a:t>4/1/2022</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1227439" y="6182677"/>
            <a:ext cx="551167" cy="365125"/>
          </a:xfrm>
          <a:prstGeom prst="rect">
            <a:avLst/>
          </a:prstGeom>
        </p:spPr>
        <p:txBody>
          <a:bodyPr vert="horz" lIns="91440" tIns="45720" rIns="91440" bIns="45720" rtlCol="0" anchor="ctr"/>
          <a:lstStyle>
            <a:lvl1pPr algn="r">
              <a:defRPr sz="1600" b="0" i="0">
                <a:solidFill>
                  <a:schemeClr val="tx1"/>
                </a:solidFill>
                <a:effectLst/>
                <a:latin typeface="Times New Roman" panose="02020603050405020304" pitchFamily="18" charset="0"/>
                <a:cs typeface="Times New Roman" panose="02020603050405020304" pitchFamily="18" charset="0"/>
              </a:defRPr>
            </a:lvl1pPr>
          </a:lstStyle>
          <a:p>
            <a:fld id="{10959D49-8465-46ED-A4B6-C5054201DA18}" type="slidenum">
              <a:rPr lang="en-US" smtClean="0"/>
              <a:pPr/>
              <a:t>‹#›</a:t>
            </a:fld>
            <a:endParaRPr lang="en-US" dirty="0"/>
          </a:p>
        </p:txBody>
      </p:sp>
    </p:spTree>
    <p:extLst>
      <p:ext uri="{BB962C8B-B14F-4D97-AF65-F5344CB8AC3E}">
        <p14:creationId xmlns:p14="http://schemas.microsoft.com/office/powerpoint/2010/main" val="10769547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2EF0E-5C5D-4658-AA7F-6A0E435C13DE}"/>
              </a:ext>
            </a:extLst>
          </p:cNvPr>
          <p:cNvSpPr>
            <a:spLocks noGrp="1"/>
          </p:cNvSpPr>
          <p:nvPr>
            <p:ph type="ctrTitle"/>
          </p:nvPr>
        </p:nvSpPr>
        <p:spPr>
          <a:xfrm>
            <a:off x="4318493" y="548641"/>
            <a:ext cx="7286130" cy="2616199"/>
          </a:xfrm>
        </p:spPr>
        <p:txBody>
          <a:bodyPr>
            <a:normAutofit/>
          </a:bodyPr>
          <a:lstStyle/>
          <a:p>
            <a:r>
              <a:rPr lang="en-US" dirty="0">
                <a:latin typeface="Times New Roman" panose="02020603050405020304" pitchFamily="18" charset="0"/>
                <a:cs typeface="Times New Roman" panose="02020603050405020304" pitchFamily="18" charset="0"/>
              </a:rPr>
              <a:t>Clap Control Home   Automation</a:t>
            </a:r>
          </a:p>
        </p:txBody>
      </p:sp>
      <p:sp>
        <p:nvSpPr>
          <p:cNvPr id="3" name="Subtitle 2">
            <a:extLst>
              <a:ext uri="{FF2B5EF4-FFF2-40B4-BE49-F238E27FC236}">
                <a16:creationId xmlns:a16="http://schemas.microsoft.com/office/drawing/2014/main" id="{4F78DF1F-54F7-4293-9F9D-D34A5255EDA9}"/>
              </a:ext>
            </a:extLst>
          </p:cNvPr>
          <p:cNvSpPr>
            <a:spLocks noGrp="1"/>
          </p:cNvSpPr>
          <p:nvPr>
            <p:ph type="subTitle" idx="1"/>
          </p:nvPr>
        </p:nvSpPr>
        <p:spPr>
          <a:xfrm>
            <a:off x="6313207" y="4102075"/>
            <a:ext cx="5092063" cy="2061887"/>
          </a:xfrm>
        </p:spPr>
        <p:txBody>
          <a:bodyPr>
            <a:normAutofit fontScale="85000" lnSpcReduction="10000"/>
          </a:bodyPr>
          <a:lstStyle/>
          <a:p>
            <a:endParaRPr lang="en-US" dirty="0"/>
          </a:p>
          <a:p>
            <a:r>
              <a:rPr lang="en-US" dirty="0">
                <a:latin typeface="Times New Roman" panose="02020603050405020304" pitchFamily="18" charset="0"/>
                <a:cs typeface="Times New Roman" panose="02020603050405020304" pitchFamily="18" charset="0"/>
              </a:rPr>
              <a:t>MADSE21.1F-003               C O JAYAWARDANA</a:t>
            </a:r>
          </a:p>
          <a:p>
            <a:r>
              <a:rPr lang="en-US" dirty="0">
                <a:latin typeface="Times New Roman" panose="02020603050405020304" pitchFamily="18" charset="0"/>
                <a:cs typeface="Times New Roman" panose="02020603050405020304" pitchFamily="18" charset="0"/>
              </a:rPr>
              <a:t> MADSE21.1F-029                   AAYSHA A NIZAR</a:t>
            </a:r>
          </a:p>
          <a:p>
            <a:r>
              <a:rPr lang="en-US" dirty="0">
                <a:latin typeface="Times New Roman" panose="02020603050405020304" pitchFamily="18" charset="0"/>
                <a:cs typeface="Times New Roman" panose="02020603050405020304" pitchFamily="18" charset="0"/>
              </a:rPr>
              <a:t>  MADSE21.1F-038                        K F RISHADHA </a:t>
            </a:r>
          </a:p>
          <a:p>
            <a:r>
              <a:rPr lang="en-US" dirty="0">
                <a:latin typeface="Times New Roman" panose="02020603050405020304" pitchFamily="18" charset="0"/>
                <a:cs typeface="Times New Roman" panose="02020603050405020304" pitchFamily="18" charset="0"/>
              </a:rPr>
              <a:t>MADSE21.1F-040       V G SADEEPA JAYAMAL</a:t>
            </a:r>
            <a:r>
              <a:rPr lang="en-US" dirty="0"/>
              <a:t> </a:t>
            </a:r>
          </a:p>
        </p:txBody>
      </p:sp>
    </p:spTree>
    <p:extLst>
      <p:ext uri="{BB962C8B-B14F-4D97-AF65-F5344CB8AC3E}">
        <p14:creationId xmlns:p14="http://schemas.microsoft.com/office/powerpoint/2010/main" val="40918532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1" end="1"/>
                                            </p:txEl>
                                          </p:spTgt>
                                        </p:tgtEl>
                                        <p:attrNameLst>
                                          <p:attrName>style.visibility</p:attrName>
                                        </p:attrNameLst>
                                      </p:cBhvr>
                                      <p:to>
                                        <p:strVal val="visible"/>
                                      </p:to>
                                    </p:set>
                                    <p:anim calcmode="lin" valueType="num">
                                      <p:cBhvr additive="base">
                                        <p:cTn id="2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anim calcmode="lin" valueType="num">
                                      <p:cBhvr additive="base">
                                        <p:cTn id="3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3" end="3"/>
                                            </p:txEl>
                                          </p:spTgt>
                                        </p:tgtEl>
                                        <p:attrNameLst>
                                          <p:attrName>style.visibility</p:attrName>
                                        </p:attrNameLst>
                                      </p:cBhvr>
                                      <p:to>
                                        <p:strVal val="visible"/>
                                      </p:to>
                                    </p:set>
                                    <p:anim calcmode="lin" valueType="num">
                                      <p:cBhvr additive="base">
                                        <p:cTn id="3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
                                            <p:txEl>
                                              <p:pRg st="4" end="4"/>
                                            </p:txEl>
                                          </p:spTgt>
                                        </p:tgtEl>
                                        <p:attrNameLst>
                                          <p:attrName>style.visibility</p:attrName>
                                        </p:attrNameLst>
                                      </p:cBhvr>
                                      <p:to>
                                        <p:strVal val="visible"/>
                                      </p:to>
                                    </p:set>
                                    <p:anim calcmode="lin" valueType="num">
                                      <p:cBhvr additive="base">
                                        <p:cTn id="4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3BC52E6-1EFA-4BAB-85C7-B33BFC886E7C}"/>
              </a:ext>
            </a:extLst>
          </p:cNvPr>
          <p:cNvSpPr>
            <a:spLocks noGrp="1"/>
          </p:cNvSpPr>
          <p:nvPr>
            <p:ph idx="1"/>
          </p:nvPr>
        </p:nvSpPr>
        <p:spPr>
          <a:xfrm>
            <a:off x="1645292" y="1313253"/>
            <a:ext cx="10018713" cy="5243005"/>
          </a:xfrm>
        </p:spPr>
        <p:txBody>
          <a:bodyPr>
            <a:normAutofit/>
          </a:bodyPr>
          <a:lstStyle/>
          <a:p>
            <a:pPr marL="457200" indent="-457200">
              <a:buClrTx/>
              <a:buSzPct val="100000"/>
              <a:buFont typeface="+mj-lt"/>
              <a:buAutoNum type="arabicPeriod" startAt="5"/>
            </a:pPr>
            <a:r>
              <a:rPr lang="en-US" sz="2000" dirty="0">
                <a:latin typeface="Times New Roman" panose="02020603050405020304" pitchFamily="18" charset="0"/>
                <a:cs typeface="Times New Roman" panose="02020603050405020304" pitchFamily="18" charset="0"/>
              </a:rPr>
              <a:t>Capacitor (10uF)</a:t>
            </a:r>
          </a:p>
          <a:p>
            <a:pPr marL="0" indent="0">
              <a:buClrTx/>
              <a:buSzPct val="100000"/>
              <a:buNone/>
            </a:pPr>
            <a:endParaRPr lang="en-US" sz="2200" dirty="0">
              <a:latin typeface="Times New Roman" panose="02020603050405020304" pitchFamily="18" charset="0"/>
              <a:cs typeface="Times New Roman" panose="02020603050405020304" pitchFamily="18" charset="0"/>
            </a:endParaRPr>
          </a:p>
          <a:p>
            <a:pPr>
              <a:buClrTx/>
              <a:buSzPct val="100000"/>
            </a:pPr>
            <a:endParaRPr lang="en-US" sz="2200" dirty="0">
              <a:latin typeface="Times New Roman" panose="02020603050405020304" pitchFamily="18" charset="0"/>
              <a:cs typeface="Times New Roman" panose="02020603050405020304" pitchFamily="18" charset="0"/>
            </a:endParaRPr>
          </a:p>
          <a:p>
            <a:pPr>
              <a:buClrTx/>
              <a:buSzPct val="100000"/>
            </a:pPr>
            <a:endParaRPr lang="en-US" sz="2200" dirty="0">
              <a:latin typeface="Times New Roman" panose="02020603050405020304" pitchFamily="18" charset="0"/>
              <a:cs typeface="Times New Roman" panose="02020603050405020304" pitchFamily="18" charset="0"/>
            </a:endParaRPr>
          </a:p>
          <a:p>
            <a:pPr>
              <a:buClrTx/>
              <a:buSzPct val="100000"/>
            </a:pPr>
            <a:endParaRPr lang="en-US" sz="2200" dirty="0">
              <a:latin typeface="Times New Roman" panose="02020603050405020304" pitchFamily="18" charset="0"/>
              <a:cs typeface="Times New Roman" panose="02020603050405020304" pitchFamily="18" charset="0"/>
            </a:endParaRPr>
          </a:p>
          <a:p>
            <a:pPr>
              <a:buClrTx/>
              <a:buSzPct val="100000"/>
            </a:pPr>
            <a:endParaRPr lang="en-US" sz="2200" dirty="0">
              <a:latin typeface="Times New Roman" panose="02020603050405020304" pitchFamily="18" charset="0"/>
              <a:cs typeface="Times New Roman" panose="02020603050405020304" pitchFamily="18" charset="0"/>
            </a:endParaRPr>
          </a:p>
          <a:p>
            <a:pPr>
              <a:buClrTx/>
              <a:buSzPct val="100000"/>
            </a:pPr>
            <a:endParaRPr lang="en-US" sz="2200" dirty="0">
              <a:latin typeface="Times New Roman" panose="02020603050405020304" pitchFamily="18" charset="0"/>
              <a:cs typeface="Times New Roman" panose="02020603050405020304" pitchFamily="18" charset="0"/>
            </a:endParaRPr>
          </a:p>
          <a:p>
            <a:pPr>
              <a:buClrTx/>
              <a:buSzPct val="100000"/>
            </a:pPr>
            <a:r>
              <a:rPr lang="en-US" sz="2200" dirty="0">
                <a:latin typeface="Times New Roman" panose="02020603050405020304" pitchFamily="18" charset="0"/>
                <a:cs typeface="Times New Roman" panose="02020603050405020304" pitchFamily="18" charset="0"/>
              </a:rPr>
              <a:t>Capacitors – They are passive components that store a small amount of charge. These devices stores electrical energy in an electric field. These passive electronic components are composed of two terminals</a:t>
            </a:r>
            <a:r>
              <a:rPr lang="en-US" sz="1600" dirty="0"/>
              <a:t>.</a:t>
            </a: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pPr marL="457200" indent="-457200">
              <a:buClrTx/>
              <a:buSzPct val="100000"/>
              <a:buFont typeface="+mj-lt"/>
              <a:buAutoNum type="arabicPeriod" startAt="5"/>
            </a:pPr>
            <a:endParaRPr lang="en-US" sz="20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8AE3DC3-9E54-4BEF-AD87-B16D5128E2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5388" y="1893230"/>
            <a:ext cx="2143125" cy="2143125"/>
          </a:xfrm>
          <a:prstGeom prst="rect">
            <a:avLst/>
          </a:prstGeom>
          <a:ln w="19050">
            <a:solidFill>
              <a:schemeClr val="tx1"/>
            </a:solidFill>
          </a:ln>
        </p:spPr>
      </p:pic>
      <p:sp>
        <p:nvSpPr>
          <p:cNvPr id="6" name="Slide Number Placeholder 5">
            <a:extLst>
              <a:ext uri="{FF2B5EF4-FFF2-40B4-BE49-F238E27FC236}">
                <a16:creationId xmlns:a16="http://schemas.microsoft.com/office/drawing/2014/main" id="{D90E1727-5B16-4BFF-B4D9-E036618FB323}"/>
              </a:ext>
            </a:extLst>
          </p:cNvPr>
          <p:cNvSpPr>
            <a:spLocks noGrp="1"/>
          </p:cNvSpPr>
          <p:nvPr>
            <p:ph type="sldNum" sz="quarter" idx="12"/>
          </p:nvPr>
        </p:nvSpPr>
        <p:spPr/>
        <p:txBody>
          <a:bodyPr/>
          <a:lstStyle/>
          <a:p>
            <a:fld id="{10959D49-8465-46ED-A4B6-C5054201DA18}" type="slidenum">
              <a:rPr lang="en-US" smtClean="0"/>
              <a:t>10</a:t>
            </a:fld>
            <a:endParaRPr lang="en-US"/>
          </a:p>
        </p:txBody>
      </p:sp>
    </p:spTree>
    <p:extLst>
      <p:ext uri="{BB962C8B-B14F-4D97-AF65-F5344CB8AC3E}">
        <p14:creationId xmlns:p14="http://schemas.microsoft.com/office/powerpoint/2010/main" val="374326491"/>
      </p:ext>
    </p:extLst>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AFA6432-52CE-4A8B-AF22-3C499D55312F}"/>
              </a:ext>
            </a:extLst>
          </p:cNvPr>
          <p:cNvSpPr>
            <a:spLocks noGrp="1"/>
          </p:cNvSpPr>
          <p:nvPr>
            <p:ph idx="1"/>
          </p:nvPr>
        </p:nvSpPr>
        <p:spPr>
          <a:xfrm>
            <a:off x="1514793" y="825622"/>
            <a:ext cx="10606087" cy="6509897"/>
          </a:xfrm>
        </p:spPr>
        <p:txBody>
          <a:bodyPr>
            <a:normAutofit/>
          </a:bodyPr>
          <a:lstStyle/>
          <a:p>
            <a:pPr marL="457200" indent="-457200">
              <a:buClrTx/>
              <a:buSzPct val="100000"/>
              <a:buFont typeface="+mj-lt"/>
              <a:buAutoNum type="arabicPeriod" startAt="6"/>
            </a:pPr>
            <a:endParaRPr lang="en-US" sz="2000" dirty="0">
              <a:latin typeface="Times New Roman" panose="02020603050405020304" pitchFamily="18" charset="0"/>
              <a:cs typeface="Times New Roman" panose="02020603050405020304" pitchFamily="18" charset="0"/>
            </a:endParaRPr>
          </a:p>
          <a:p>
            <a:pPr marL="457200" indent="-457200">
              <a:buClrTx/>
              <a:buSzPct val="100000"/>
              <a:buFont typeface="+mj-lt"/>
              <a:buAutoNum type="arabicPeriod" startAt="6"/>
            </a:pPr>
            <a:r>
              <a:rPr lang="en-US" sz="2000" dirty="0">
                <a:latin typeface="Times New Roman" panose="02020603050405020304" pitchFamily="18" charset="0"/>
                <a:cs typeface="Times New Roman" panose="02020603050405020304" pitchFamily="18" charset="0"/>
              </a:rPr>
              <a:t>Relay</a:t>
            </a:r>
          </a:p>
          <a:p>
            <a:pPr marL="0" indent="0">
              <a:buClrTx/>
              <a:buSzPct val="100000"/>
              <a:buNone/>
            </a:pPr>
            <a:endParaRPr lang="en-US" sz="2000" dirty="0">
              <a:latin typeface="Times New Roman" panose="02020603050405020304" pitchFamily="18" charset="0"/>
              <a:cs typeface="Times New Roman" panose="02020603050405020304" pitchFamily="18" charset="0"/>
            </a:endParaRPr>
          </a:p>
          <a:p>
            <a:pPr marL="0" indent="0">
              <a:buClrTx/>
              <a:buSzPct val="100000"/>
              <a:buNone/>
            </a:pPr>
            <a:endParaRPr lang="en-US" sz="2000" dirty="0">
              <a:latin typeface="Times New Roman" panose="02020603050405020304" pitchFamily="18" charset="0"/>
              <a:cs typeface="Times New Roman" panose="02020603050405020304" pitchFamily="18" charset="0"/>
            </a:endParaRPr>
          </a:p>
          <a:p>
            <a:pPr marL="0" indent="0">
              <a:buClrTx/>
              <a:buSzPct val="100000"/>
              <a:buNone/>
            </a:pPr>
            <a:endParaRPr lang="en-US" sz="2000" dirty="0">
              <a:latin typeface="Times New Roman" panose="02020603050405020304" pitchFamily="18" charset="0"/>
              <a:cs typeface="Times New Roman" panose="02020603050405020304" pitchFamily="18" charset="0"/>
            </a:endParaRPr>
          </a:p>
          <a:p>
            <a:pPr marL="0" indent="0">
              <a:buClrTx/>
              <a:buSzPct val="100000"/>
              <a:buNone/>
            </a:pPr>
            <a:endParaRPr lang="en-US" sz="2000" dirty="0">
              <a:latin typeface="Times New Roman" panose="02020603050405020304" pitchFamily="18" charset="0"/>
              <a:cs typeface="Times New Roman" panose="02020603050405020304" pitchFamily="18" charset="0"/>
            </a:endParaRPr>
          </a:p>
          <a:p>
            <a:pPr>
              <a:buClrTx/>
              <a:buSzPct val="100000"/>
            </a:pPr>
            <a:endParaRPr lang="en-US" sz="2000" dirty="0">
              <a:latin typeface="Times New Roman" panose="02020603050405020304" pitchFamily="18" charset="0"/>
              <a:cs typeface="Times New Roman" panose="02020603050405020304" pitchFamily="18" charset="0"/>
            </a:endParaRPr>
          </a:p>
          <a:p>
            <a:pPr>
              <a:buClrTx/>
              <a:buSzPct val="100000"/>
            </a:pPr>
            <a:endParaRPr lang="en-US" sz="2000" dirty="0">
              <a:latin typeface="Times New Roman" panose="02020603050405020304" pitchFamily="18" charset="0"/>
              <a:cs typeface="Times New Roman" panose="02020603050405020304" pitchFamily="18" charset="0"/>
            </a:endParaRPr>
          </a:p>
          <a:p>
            <a:pPr>
              <a:buClrTx/>
              <a:buSzPct val="100000"/>
            </a:pPr>
            <a:r>
              <a:rPr lang="en-US" sz="2000" dirty="0">
                <a:latin typeface="Times New Roman" panose="02020603050405020304" pitchFamily="18" charset="0"/>
                <a:cs typeface="Times New Roman" panose="02020603050405020304" pitchFamily="18" charset="0"/>
              </a:rPr>
              <a:t>A relay is an electrically operated switch. It consists of a set of input terminals for single or multiple control signals and a set of operating contact terminals.</a:t>
            </a:r>
          </a:p>
          <a:p>
            <a:pPr>
              <a:buClrTx/>
              <a:buSzPct val="100000"/>
            </a:pPr>
            <a:r>
              <a:rPr lang="en-US" sz="2000" b="0" i="0" dirty="0">
                <a:solidFill>
                  <a:srgbClr val="202124"/>
                </a:solidFill>
                <a:effectLst/>
                <a:latin typeface="Times New Roman" panose="02020603050405020304" pitchFamily="18" charset="0"/>
                <a:cs typeface="Times New Roman" panose="02020603050405020304" pitchFamily="18" charset="0"/>
              </a:rPr>
              <a:t>Relays control one electrical circuit by opening and closing contacts in another circuit.</a:t>
            </a:r>
          </a:p>
          <a:p>
            <a:pPr>
              <a:buClrTx/>
              <a:buSzPct val="100000"/>
            </a:pPr>
            <a:r>
              <a:rPr lang="en-US" sz="2000" b="0" i="0" dirty="0">
                <a:effectLst/>
                <a:latin typeface="Times New Roman" panose="02020603050405020304" pitchFamily="18" charset="0"/>
                <a:cs typeface="Times New Roman" panose="02020603050405020304" pitchFamily="18" charset="0"/>
              </a:rPr>
              <a:t>Relays are used where it is necessary to control a circuit by an independent low-power signal, or where several circuits must be controlled by one signal. Relays were first used in long-distance telegraph circuits as signal repeaters: they refresh the signal coming in from one circuit by transmitting it to another circuit.</a:t>
            </a:r>
          </a:p>
          <a:p>
            <a:pPr marL="0" indent="0">
              <a:buClrTx/>
              <a:buSzPct val="100000"/>
              <a:buNone/>
            </a:pPr>
            <a:endParaRPr lang="en-US" sz="2000" dirty="0">
              <a:latin typeface="Times New Roman" panose="02020603050405020304" pitchFamily="18" charset="0"/>
              <a:cs typeface="Times New Roman" panose="02020603050405020304" pitchFamily="18" charset="0"/>
            </a:endParaRPr>
          </a:p>
          <a:p>
            <a:pPr>
              <a:buClrTx/>
              <a:buSzPct val="100000"/>
            </a:pPr>
            <a:endParaRPr lang="en-US" sz="2000" dirty="0">
              <a:latin typeface="Times New Roman" panose="02020603050405020304" pitchFamily="18" charset="0"/>
              <a:cs typeface="Times New Roman" panose="02020603050405020304" pitchFamily="18" charset="0"/>
            </a:endParaRPr>
          </a:p>
          <a:p>
            <a:pPr marL="457200" indent="-457200">
              <a:buClrTx/>
              <a:buSzPct val="100000"/>
              <a:buFont typeface="+mj-lt"/>
              <a:buAutoNum type="arabicPeriod" startAt="6"/>
            </a:pPr>
            <a:endParaRPr lang="en-US" sz="2000" dirty="0">
              <a:latin typeface="Times New Roman" panose="02020603050405020304" pitchFamily="18" charset="0"/>
              <a:cs typeface="Times New Roman" panose="02020603050405020304" pitchFamily="18" charset="0"/>
            </a:endParaRPr>
          </a:p>
          <a:p>
            <a:pPr marL="457200" indent="-457200">
              <a:buClrTx/>
              <a:buSzPct val="100000"/>
              <a:buFont typeface="+mj-lt"/>
              <a:buAutoNum type="arabicPeriod" startAt="6"/>
            </a:pP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
        <p:nvSpPr>
          <p:cNvPr id="9" name="Slide Number Placeholder 8">
            <a:extLst>
              <a:ext uri="{FF2B5EF4-FFF2-40B4-BE49-F238E27FC236}">
                <a16:creationId xmlns:a16="http://schemas.microsoft.com/office/drawing/2014/main" id="{49688B43-9F1D-4BAF-B267-0AB032B7A536}"/>
              </a:ext>
            </a:extLst>
          </p:cNvPr>
          <p:cNvSpPr>
            <a:spLocks noGrp="1"/>
          </p:cNvSpPr>
          <p:nvPr>
            <p:ph type="sldNum" sz="quarter" idx="12"/>
          </p:nvPr>
        </p:nvSpPr>
        <p:spPr/>
        <p:txBody>
          <a:bodyPr/>
          <a:lstStyle/>
          <a:p>
            <a:fld id="{10959D49-8465-46ED-A4B6-C5054201DA18}" type="slidenum">
              <a:rPr lang="en-US" smtClean="0"/>
              <a:t>11</a:t>
            </a:fld>
            <a:endParaRPr lang="en-US"/>
          </a:p>
        </p:txBody>
      </p:sp>
      <p:pic>
        <p:nvPicPr>
          <p:cNvPr id="3" name="Picture 2">
            <a:extLst>
              <a:ext uri="{FF2B5EF4-FFF2-40B4-BE49-F238E27FC236}">
                <a16:creationId xmlns:a16="http://schemas.microsoft.com/office/drawing/2014/main" id="{18A54483-A141-487C-806C-616853704D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8979" y="1231227"/>
            <a:ext cx="2870776" cy="1945398"/>
          </a:xfrm>
          <a:prstGeom prst="rect">
            <a:avLst/>
          </a:prstGeom>
          <a:ln w="19050">
            <a:solidFill>
              <a:schemeClr val="tx1"/>
            </a:solidFill>
          </a:ln>
        </p:spPr>
      </p:pic>
    </p:spTree>
    <p:extLst>
      <p:ext uri="{BB962C8B-B14F-4D97-AF65-F5344CB8AC3E}">
        <p14:creationId xmlns:p14="http://schemas.microsoft.com/office/powerpoint/2010/main" val="18660844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B398720-F88D-4199-993B-34956F477F73}"/>
              </a:ext>
            </a:extLst>
          </p:cNvPr>
          <p:cNvSpPr>
            <a:spLocks noGrp="1"/>
          </p:cNvSpPr>
          <p:nvPr>
            <p:ph idx="1"/>
          </p:nvPr>
        </p:nvSpPr>
        <p:spPr>
          <a:xfrm>
            <a:off x="1606233" y="629920"/>
            <a:ext cx="10018712" cy="6146800"/>
          </a:xfrm>
        </p:spPr>
        <p:txBody>
          <a:bodyPr/>
          <a:lstStyle/>
          <a:p>
            <a:pPr marL="457200" indent="-457200">
              <a:buClrTx/>
              <a:buSzPct val="100000"/>
              <a:buFont typeface="+mj-lt"/>
              <a:buAutoNum type="arabicPeriod" startAt="7"/>
            </a:pPr>
            <a:r>
              <a:rPr lang="en-US" sz="2000" dirty="0">
                <a:latin typeface="Times New Roman" panose="02020603050405020304" pitchFamily="18" charset="0"/>
                <a:cs typeface="Times New Roman" panose="02020603050405020304" pitchFamily="18" charset="0"/>
              </a:rPr>
              <a:t>LED and Battery (5-9v) </a:t>
            </a:r>
          </a:p>
          <a:p>
            <a:pPr marL="457200" indent="-457200">
              <a:buClrTx/>
              <a:buSzPct val="100000"/>
              <a:buFont typeface="+mj-lt"/>
              <a:buAutoNum type="arabicPeriod" startAt="7"/>
            </a:pPr>
            <a:endParaRPr lang="en-US" sz="2000" dirty="0">
              <a:latin typeface="Times New Roman" panose="02020603050405020304" pitchFamily="18" charset="0"/>
              <a:cs typeface="Times New Roman" panose="02020603050405020304" pitchFamily="18" charset="0"/>
            </a:endParaRPr>
          </a:p>
          <a:p>
            <a:pPr marL="457200" indent="-457200">
              <a:buClrTx/>
              <a:buSzPct val="100000"/>
              <a:buFont typeface="+mj-lt"/>
              <a:buAutoNum type="arabicPeriod" startAt="7"/>
            </a:pPr>
            <a:endParaRPr lang="en-US" sz="2000" dirty="0">
              <a:latin typeface="Times New Roman" panose="02020603050405020304" pitchFamily="18" charset="0"/>
              <a:cs typeface="Times New Roman" panose="02020603050405020304" pitchFamily="18" charset="0"/>
            </a:endParaRPr>
          </a:p>
          <a:p>
            <a:pPr marL="457200" indent="-457200">
              <a:buClrTx/>
              <a:buSzPct val="100000"/>
              <a:buFont typeface="+mj-lt"/>
              <a:buAutoNum type="arabicPeriod" startAt="7"/>
            </a:pPr>
            <a:endParaRPr lang="en-US" sz="2000" dirty="0">
              <a:latin typeface="Times New Roman" panose="02020603050405020304" pitchFamily="18" charset="0"/>
              <a:cs typeface="Times New Roman" panose="02020603050405020304" pitchFamily="18" charset="0"/>
            </a:endParaRPr>
          </a:p>
          <a:p>
            <a:pPr marL="457200" indent="-457200">
              <a:buClrTx/>
              <a:buSzPct val="100000"/>
              <a:buFont typeface="+mj-lt"/>
              <a:buAutoNum type="arabicPeriod" startAt="7"/>
            </a:pPr>
            <a:endParaRPr lang="en-US" sz="2000" dirty="0">
              <a:latin typeface="Times New Roman" panose="02020603050405020304" pitchFamily="18" charset="0"/>
              <a:cs typeface="Times New Roman" panose="02020603050405020304" pitchFamily="18" charset="0"/>
            </a:endParaRPr>
          </a:p>
          <a:p>
            <a:pPr marL="457200" indent="-457200">
              <a:buClrTx/>
              <a:buSzPct val="100000"/>
              <a:buFont typeface="+mj-lt"/>
              <a:buAutoNum type="arabicPeriod" startAt="7"/>
            </a:pPr>
            <a:endParaRPr lang="en-US" sz="2000" dirty="0">
              <a:latin typeface="Times New Roman" panose="02020603050405020304" pitchFamily="18" charset="0"/>
              <a:cs typeface="Times New Roman" panose="02020603050405020304" pitchFamily="18" charset="0"/>
            </a:endParaRPr>
          </a:p>
          <a:p>
            <a:pPr marL="457200" indent="-457200">
              <a:buClrTx/>
              <a:buSzPct val="100000"/>
              <a:buFont typeface="+mj-lt"/>
              <a:buAutoNum type="arabicPeriod" startAt="7"/>
            </a:pPr>
            <a:endParaRPr lang="en-US" sz="2000" dirty="0">
              <a:latin typeface="Times New Roman" panose="02020603050405020304" pitchFamily="18" charset="0"/>
              <a:cs typeface="Times New Roman" panose="02020603050405020304" pitchFamily="18" charset="0"/>
            </a:endParaRPr>
          </a:p>
          <a:p>
            <a:pPr>
              <a:buClrTx/>
              <a:buSzPct val="1000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Battery provides power and stores energy and then discharges it by converting chemical energy into electricity. </a:t>
            </a:r>
          </a:p>
          <a:p>
            <a:pPr>
              <a:buClrTx/>
              <a:buSzPct val="1000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 LED is used to radiate light when power is supplied</a:t>
            </a:r>
          </a:p>
          <a:p>
            <a:pPr marL="457200" indent="-457200">
              <a:buClrTx/>
              <a:buSzPct val="100000"/>
              <a:buFont typeface="+mj-lt"/>
              <a:buAutoNum type="arabicPeriod" startAt="7"/>
            </a:pPr>
            <a:endParaRPr lang="en-US" sz="2000" dirty="0">
              <a:latin typeface="Times New Roman" panose="02020603050405020304" pitchFamily="18" charset="0"/>
              <a:cs typeface="Times New Roman" panose="02020603050405020304" pitchFamily="18" charset="0"/>
            </a:endParaRPr>
          </a:p>
          <a:p>
            <a:pPr marL="457200" indent="-457200">
              <a:buClrTx/>
              <a:buSzPct val="100000"/>
              <a:buFont typeface="+mj-lt"/>
              <a:buAutoNum type="arabicPeriod" startAt="7"/>
            </a:pPr>
            <a:endParaRPr lang="en-US" sz="2000" dirty="0">
              <a:latin typeface="Times New Roman" panose="02020603050405020304" pitchFamily="18" charset="0"/>
              <a:cs typeface="Times New Roman" panose="02020603050405020304" pitchFamily="18" charset="0"/>
            </a:endParaRPr>
          </a:p>
          <a:p>
            <a:pPr marL="457200" indent="-457200">
              <a:buClrTx/>
              <a:buSzPct val="100000"/>
              <a:buFont typeface="+mj-lt"/>
              <a:buAutoNum type="arabicPeriod" startAt="7"/>
            </a:pPr>
            <a:endParaRPr lang="en-US" sz="20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19C4D36E-F5DE-4E62-8CE2-0CB59DE7E6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4756" y="1588689"/>
            <a:ext cx="6069563" cy="2092061"/>
          </a:xfrm>
          <a:prstGeom prst="rect">
            <a:avLst/>
          </a:prstGeom>
        </p:spPr>
      </p:pic>
      <p:sp>
        <p:nvSpPr>
          <p:cNvPr id="7" name="Slide Number Placeholder 6">
            <a:extLst>
              <a:ext uri="{FF2B5EF4-FFF2-40B4-BE49-F238E27FC236}">
                <a16:creationId xmlns:a16="http://schemas.microsoft.com/office/drawing/2014/main" id="{E99BB90A-1504-48FC-9791-D804592A47B8}"/>
              </a:ext>
            </a:extLst>
          </p:cNvPr>
          <p:cNvSpPr>
            <a:spLocks noGrp="1"/>
          </p:cNvSpPr>
          <p:nvPr>
            <p:ph type="sldNum" sz="quarter" idx="12"/>
          </p:nvPr>
        </p:nvSpPr>
        <p:spPr/>
        <p:txBody>
          <a:bodyPr/>
          <a:lstStyle/>
          <a:p>
            <a:fld id="{10959D49-8465-46ED-A4B6-C5054201DA18}" type="slidenum">
              <a:rPr lang="en-US" smtClean="0"/>
              <a:t>12</a:t>
            </a:fld>
            <a:endParaRPr lang="en-US"/>
          </a:p>
        </p:txBody>
      </p:sp>
    </p:spTree>
    <p:extLst>
      <p:ext uri="{BB962C8B-B14F-4D97-AF65-F5344CB8AC3E}">
        <p14:creationId xmlns:p14="http://schemas.microsoft.com/office/powerpoint/2010/main" val="29283991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7824789" cy="863599"/>
          </a:xfrm>
        </p:spPr>
        <p:txBody>
          <a:bodyPr/>
          <a:lstStyle/>
          <a:p>
            <a:r>
              <a:rPr lang="en-US" dirty="0"/>
              <a:t>Basic Circuit Diagram</a:t>
            </a:r>
          </a:p>
        </p:txBody>
      </p:sp>
      <p:sp>
        <p:nvSpPr>
          <p:cNvPr id="4" name="Slide Number Placeholder 3"/>
          <p:cNvSpPr>
            <a:spLocks noGrp="1"/>
          </p:cNvSpPr>
          <p:nvPr>
            <p:ph type="sldNum" sz="quarter" idx="12"/>
          </p:nvPr>
        </p:nvSpPr>
        <p:spPr/>
        <p:txBody>
          <a:bodyPr/>
          <a:lstStyle/>
          <a:p>
            <a:fld id="{10959D49-8465-46ED-A4B6-C5054201DA18}" type="slidenum">
              <a:rPr lang="en-US" smtClean="0"/>
              <a:pPr/>
              <a:t>13</a:t>
            </a:fld>
            <a:endParaRPr 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0700" y="1733550"/>
            <a:ext cx="8610600" cy="407670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3" name="Oval 2">
            <a:extLst>
              <a:ext uri="{FF2B5EF4-FFF2-40B4-BE49-F238E27FC236}">
                <a16:creationId xmlns:a16="http://schemas.microsoft.com/office/drawing/2014/main" id="{D75084C4-7F33-4797-BB8E-33D8FC3FC48E}"/>
              </a:ext>
            </a:extLst>
          </p:cNvPr>
          <p:cNvSpPr/>
          <p:nvPr/>
        </p:nvSpPr>
        <p:spPr>
          <a:xfrm>
            <a:off x="8398275" y="2938508"/>
            <a:ext cx="301841" cy="248575"/>
          </a:xfrm>
          <a:prstGeom prst="ellipse">
            <a:avLst/>
          </a:prstGeom>
          <a:solidFill>
            <a:srgbClr val="FF9900"/>
          </a:solidFill>
          <a:ln>
            <a:solidFill>
              <a:srgbClr val="FF9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845F3C0F-646D-4D18-9A37-805FF741ACA2}"/>
              </a:ext>
            </a:extLst>
          </p:cNvPr>
          <p:cNvSpPr/>
          <p:nvPr/>
        </p:nvSpPr>
        <p:spPr>
          <a:xfrm>
            <a:off x="7902606" y="3872142"/>
            <a:ext cx="301841" cy="248575"/>
          </a:xfrm>
          <a:prstGeom prst="ellipse">
            <a:avLst/>
          </a:prstGeom>
          <a:solidFill>
            <a:srgbClr val="92D050"/>
          </a:solidFill>
          <a:ln>
            <a:solidFill>
              <a:srgbClr val="92D05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717717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wipe(down)">
                                      <p:cBhvr>
                                        <p:cTn id="7" dur="580">
                                          <p:stCondLst>
                                            <p:cond delay="0"/>
                                          </p:stCondLst>
                                        </p:cTn>
                                        <p:tgtEl>
                                          <p:spTgt spid="3074"/>
                                        </p:tgtEl>
                                      </p:cBhvr>
                                    </p:animEffect>
                                    <p:anim calcmode="lin" valueType="num">
                                      <p:cBhvr>
                                        <p:cTn id="8" dur="1822" tmFilter="0,0; 0.14,0.36; 0.43,0.73; 0.71,0.91; 1.0,1.0">
                                          <p:stCondLst>
                                            <p:cond delay="0"/>
                                          </p:stCondLst>
                                        </p:cTn>
                                        <p:tgtEl>
                                          <p:spTgt spid="307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07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07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07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074"/>
                                        </p:tgtEl>
                                        <p:attrNameLst>
                                          <p:attrName>ppt_y</p:attrName>
                                        </p:attrNameLst>
                                      </p:cBhvr>
                                      <p:tavLst>
                                        <p:tav tm="0" fmla="#ppt_y-sin(pi*$)/81">
                                          <p:val>
                                            <p:fltVal val="0"/>
                                          </p:val>
                                        </p:tav>
                                        <p:tav tm="100000">
                                          <p:val>
                                            <p:fltVal val="1"/>
                                          </p:val>
                                        </p:tav>
                                      </p:tavLst>
                                    </p:anim>
                                    <p:animScale>
                                      <p:cBhvr>
                                        <p:cTn id="13" dur="26">
                                          <p:stCondLst>
                                            <p:cond delay="650"/>
                                          </p:stCondLst>
                                        </p:cTn>
                                        <p:tgtEl>
                                          <p:spTgt spid="3074"/>
                                        </p:tgtEl>
                                      </p:cBhvr>
                                      <p:to x="100000" y="60000"/>
                                    </p:animScale>
                                    <p:animScale>
                                      <p:cBhvr>
                                        <p:cTn id="14" dur="166" decel="50000">
                                          <p:stCondLst>
                                            <p:cond delay="676"/>
                                          </p:stCondLst>
                                        </p:cTn>
                                        <p:tgtEl>
                                          <p:spTgt spid="3074"/>
                                        </p:tgtEl>
                                      </p:cBhvr>
                                      <p:to x="100000" y="100000"/>
                                    </p:animScale>
                                    <p:animScale>
                                      <p:cBhvr>
                                        <p:cTn id="15" dur="26">
                                          <p:stCondLst>
                                            <p:cond delay="1312"/>
                                          </p:stCondLst>
                                        </p:cTn>
                                        <p:tgtEl>
                                          <p:spTgt spid="3074"/>
                                        </p:tgtEl>
                                      </p:cBhvr>
                                      <p:to x="100000" y="80000"/>
                                    </p:animScale>
                                    <p:animScale>
                                      <p:cBhvr>
                                        <p:cTn id="16" dur="166" decel="50000">
                                          <p:stCondLst>
                                            <p:cond delay="1338"/>
                                          </p:stCondLst>
                                        </p:cTn>
                                        <p:tgtEl>
                                          <p:spTgt spid="3074"/>
                                        </p:tgtEl>
                                      </p:cBhvr>
                                      <p:to x="100000" y="100000"/>
                                    </p:animScale>
                                    <p:animScale>
                                      <p:cBhvr>
                                        <p:cTn id="17" dur="26">
                                          <p:stCondLst>
                                            <p:cond delay="1642"/>
                                          </p:stCondLst>
                                        </p:cTn>
                                        <p:tgtEl>
                                          <p:spTgt spid="3074"/>
                                        </p:tgtEl>
                                      </p:cBhvr>
                                      <p:to x="100000" y="90000"/>
                                    </p:animScale>
                                    <p:animScale>
                                      <p:cBhvr>
                                        <p:cTn id="18" dur="166" decel="50000">
                                          <p:stCondLst>
                                            <p:cond delay="1668"/>
                                          </p:stCondLst>
                                        </p:cTn>
                                        <p:tgtEl>
                                          <p:spTgt spid="3074"/>
                                        </p:tgtEl>
                                      </p:cBhvr>
                                      <p:to x="100000" y="100000"/>
                                    </p:animScale>
                                    <p:animScale>
                                      <p:cBhvr>
                                        <p:cTn id="19" dur="26">
                                          <p:stCondLst>
                                            <p:cond delay="1808"/>
                                          </p:stCondLst>
                                        </p:cTn>
                                        <p:tgtEl>
                                          <p:spTgt spid="3074"/>
                                        </p:tgtEl>
                                      </p:cBhvr>
                                      <p:to x="100000" y="95000"/>
                                    </p:animScale>
                                    <p:animScale>
                                      <p:cBhvr>
                                        <p:cTn id="20" dur="166" decel="50000">
                                          <p:stCondLst>
                                            <p:cond delay="1834"/>
                                          </p:stCondLst>
                                        </p:cTn>
                                        <p:tgtEl>
                                          <p:spTgt spid="307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51DE63D-C32F-40CD-8195-AB06838E2DEA}"/>
              </a:ext>
            </a:extLst>
          </p:cNvPr>
          <p:cNvSpPr>
            <a:spLocks noGrp="1"/>
          </p:cNvSpPr>
          <p:nvPr>
            <p:ph type="sldNum" sz="quarter" idx="12"/>
          </p:nvPr>
        </p:nvSpPr>
        <p:spPr/>
        <p:txBody>
          <a:bodyPr/>
          <a:lstStyle/>
          <a:p>
            <a:fld id="{10959D49-8465-46ED-A4B6-C5054201DA18}" type="slidenum">
              <a:rPr lang="en-US" smtClean="0"/>
              <a:pPr/>
              <a:t>14</a:t>
            </a:fld>
            <a:endParaRPr lang="en-US" dirty="0"/>
          </a:p>
        </p:txBody>
      </p:sp>
      <p:sp>
        <p:nvSpPr>
          <p:cNvPr id="6" name="TextBox 5">
            <a:extLst>
              <a:ext uri="{FF2B5EF4-FFF2-40B4-BE49-F238E27FC236}">
                <a16:creationId xmlns:a16="http://schemas.microsoft.com/office/drawing/2014/main" id="{7772E6EA-CC08-4B83-AC69-57AFE94E25D5}"/>
              </a:ext>
            </a:extLst>
          </p:cNvPr>
          <p:cNvSpPr txBox="1"/>
          <p:nvPr/>
        </p:nvSpPr>
        <p:spPr>
          <a:xfrm>
            <a:off x="2237172" y="860225"/>
            <a:ext cx="7368467"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Video Demonstration on how the circuit works</a:t>
            </a:r>
          </a:p>
        </p:txBody>
      </p:sp>
      <p:pic>
        <p:nvPicPr>
          <p:cNvPr id="7" name="WhatsApp Video 2022-04-01 at 8.48.14 AM">
            <a:hlinkClick r:id="" action="ppaction://media"/>
            <a:extLst>
              <a:ext uri="{FF2B5EF4-FFF2-40B4-BE49-F238E27FC236}">
                <a16:creationId xmlns:a16="http://schemas.microsoft.com/office/drawing/2014/main" id="{74458B59-6F63-4272-8C90-092EAF03E13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651247" y="1882066"/>
            <a:ext cx="6282239" cy="3456373"/>
          </a:xfrm>
        </p:spPr>
      </p:pic>
    </p:spTree>
    <p:extLst>
      <p:ext uri="{BB962C8B-B14F-4D97-AF65-F5344CB8AC3E}">
        <p14:creationId xmlns:p14="http://schemas.microsoft.com/office/powerpoint/2010/main" val="23160034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68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E8CA24A8-AEBE-48B0-AD10-405BC9E1C31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7776" r="52635" b="923"/>
          <a:stretch/>
        </p:blipFill>
        <p:spPr>
          <a:xfrm>
            <a:off x="2857276" y="2121763"/>
            <a:ext cx="4449046" cy="3035208"/>
          </a:xfrm>
        </p:spPr>
      </p:pic>
      <p:sp>
        <p:nvSpPr>
          <p:cNvPr id="4" name="Slide Number Placeholder 3">
            <a:extLst>
              <a:ext uri="{FF2B5EF4-FFF2-40B4-BE49-F238E27FC236}">
                <a16:creationId xmlns:a16="http://schemas.microsoft.com/office/drawing/2014/main" id="{DB83BBA3-0FAD-4CC8-ABB9-2B11EF4D5400}"/>
              </a:ext>
            </a:extLst>
          </p:cNvPr>
          <p:cNvSpPr>
            <a:spLocks noGrp="1"/>
          </p:cNvSpPr>
          <p:nvPr>
            <p:ph type="sldNum" sz="quarter" idx="12"/>
          </p:nvPr>
        </p:nvSpPr>
        <p:spPr/>
        <p:txBody>
          <a:bodyPr/>
          <a:lstStyle/>
          <a:p>
            <a:fld id="{10959D49-8465-46ED-A4B6-C5054201DA18}" type="slidenum">
              <a:rPr lang="en-US" smtClean="0"/>
              <a:pPr/>
              <a:t>15</a:t>
            </a:fld>
            <a:endParaRPr lang="en-US" dirty="0"/>
          </a:p>
        </p:txBody>
      </p:sp>
      <p:sp>
        <p:nvSpPr>
          <p:cNvPr id="7" name="TextBox 6">
            <a:extLst>
              <a:ext uri="{FF2B5EF4-FFF2-40B4-BE49-F238E27FC236}">
                <a16:creationId xmlns:a16="http://schemas.microsoft.com/office/drawing/2014/main" id="{C9AAB102-CA06-483D-B95F-B6ED05C33B7D}"/>
              </a:ext>
            </a:extLst>
          </p:cNvPr>
          <p:cNvSpPr txBox="1"/>
          <p:nvPr/>
        </p:nvSpPr>
        <p:spPr>
          <a:xfrm>
            <a:off x="3089429" y="719091"/>
            <a:ext cx="4953740" cy="830997"/>
          </a:xfrm>
          <a:prstGeom prst="rect">
            <a:avLst/>
          </a:prstGeom>
          <a:noFill/>
        </p:spPr>
        <p:txBody>
          <a:bodyPr wrap="square" rtlCol="0">
            <a:spAutoFit/>
          </a:bodyPr>
          <a:lstStyle/>
          <a:p>
            <a:r>
              <a:rPr lang="en-US" sz="4800" dirty="0">
                <a:latin typeface="Times New Roman" panose="02020603050405020304" pitchFamily="18" charset="0"/>
                <a:cs typeface="Times New Roman" panose="02020603050405020304" pitchFamily="18" charset="0"/>
              </a:rPr>
              <a:t>Circuit Image</a:t>
            </a:r>
          </a:p>
        </p:txBody>
      </p:sp>
    </p:spTree>
    <p:extLst>
      <p:ext uri="{BB962C8B-B14F-4D97-AF65-F5344CB8AC3E}">
        <p14:creationId xmlns:p14="http://schemas.microsoft.com/office/powerpoint/2010/main" val="33107150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92537-28CA-49BF-8A7A-6255389416BB}"/>
              </a:ext>
            </a:extLst>
          </p:cNvPr>
          <p:cNvSpPr>
            <a:spLocks noGrp="1"/>
          </p:cNvSpPr>
          <p:nvPr>
            <p:ph type="title"/>
          </p:nvPr>
        </p:nvSpPr>
        <p:spPr>
          <a:xfrm>
            <a:off x="-679769" y="584200"/>
            <a:ext cx="10474009" cy="1823720"/>
          </a:xfrm>
        </p:spPr>
        <p:txBody>
          <a:bodyPr>
            <a:normAutofit/>
          </a:bodyPr>
          <a:lstStyle/>
          <a:p>
            <a:r>
              <a:rPr lang="en-US" sz="4400" b="1" dirty="0">
                <a:latin typeface="Times New Roman" panose="02020603050405020304" pitchFamily="18" charset="0"/>
                <a:cs typeface="Times New Roman" panose="02020603050405020304" pitchFamily="18" charset="0"/>
              </a:rPr>
              <a:t>Benefits of the Product</a:t>
            </a:r>
          </a:p>
        </p:txBody>
      </p:sp>
      <p:sp>
        <p:nvSpPr>
          <p:cNvPr id="3" name="Content Placeholder 2">
            <a:extLst>
              <a:ext uri="{FF2B5EF4-FFF2-40B4-BE49-F238E27FC236}">
                <a16:creationId xmlns:a16="http://schemas.microsoft.com/office/drawing/2014/main" id="{587E09E2-87D7-46DB-B9E9-33C28CA73E43}"/>
              </a:ext>
            </a:extLst>
          </p:cNvPr>
          <p:cNvSpPr>
            <a:spLocks noGrp="1"/>
          </p:cNvSpPr>
          <p:nvPr>
            <p:ph idx="1"/>
          </p:nvPr>
        </p:nvSpPr>
        <p:spPr>
          <a:xfrm>
            <a:off x="1484310" y="1930400"/>
            <a:ext cx="10018713" cy="4084319"/>
          </a:xfrm>
        </p:spPr>
        <p:txBody>
          <a:bodyPr>
            <a:normAutofit/>
          </a:bodyPr>
          <a:lstStyle/>
          <a:p>
            <a:pPr>
              <a:buClrTx/>
              <a:buSzPct val="1000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The major advantage of a clap switch is that you can turn something (ex: a lamp) on and off from any location in the room (ex: while lying in bed) simply by clapping your hands. The primary application involves an elderly or mobility-impaired person. A clap switch is generally used for a light, television, radio, or similar electronic device that the person will want to turn on/off from bed. There is a further scope of work on this project. This circuit is an energy-efficient, Low cost and reliable circuit with Complete elimination of manpower and High Accuracy. This circuit can be made more accurate and more sensible to suit practical use in our daily lives. </a:t>
            </a:r>
          </a:p>
        </p:txBody>
      </p:sp>
      <p:sp>
        <p:nvSpPr>
          <p:cNvPr id="4" name="Slide Number Placeholder 3">
            <a:extLst>
              <a:ext uri="{FF2B5EF4-FFF2-40B4-BE49-F238E27FC236}">
                <a16:creationId xmlns:a16="http://schemas.microsoft.com/office/drawing/2014/main" id="{6C7DD608-E804-40AD-82E6-7BC1D6830EE5}"/>
              </a:ext>
            </a:extLst>
          </p:cNvPr>
          <p:cNvSpPr>
            <a:spLocks noGrp="1"/>
          </p:cNvSpPr>
          <p:nvPr>
            <p:ph type="sldNum" sz="quarter" idx="12"/>
          </p:nvPr>
        </p:nvSpPr>
        <p:spPr/>
        <p:txBody>
          <a:bodyPr/>
          <a:lstStyle/>
          <a:p>
            <a:fld id="{10959D49-8465-46ED-A4B6-C5054201DA18}" type="slidenum">
              <a:rPr lang="en-US" smtClean="0"/>
              <a:t>16</a:t>
            </a:fld>
            <a:endParaRPr lang="en-US"/>
          </a:p>
        </p:txBody>
      </p:sp>
    </p:spTree>
    <p:extLst>
      <p:ext uri="{BB962C8B-B14F-4D97-AF65-F5344CB8AC3E}">
        <p14:creationId xmlns:p14="http://schemas.microsoft.com/office/powerpoint/2010/main" val="13883087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3C320-4797-4446-8157-E1D7DFEBE45F}"/>
              </a:ext>
            </a:extLst>
          </p:cNvPr>
          <p:cNvSpPr>
            <a:spLocks noGrp="1"/>
          </p:cNvSpPr>
          <p:nvPr>
            <p:ph type="title"/>
          </p:nvPr>
        </p:nvSpPr>
        <p:spPr>
          <a:xfrm>
            <a:off x="-172720" y="604520"/>
            <a:ext cx="10220009" cy="1981199"/>
          </a:xfrm>
        </p:spPr>
        <p:txBody>
          <a:bodyPr>
            <a:normAutofit/>
          </a:bodyPr>
          <a:lstStyle/>
          <a:p>
            <a:r>
              <a:rPr lang="en-US" sz="4400" b="1" dirty="0">
                <a:latin typeface="Times New Roman" panose="02020603050405020304" pitchFamily="18" charset="0"/>
                <a:cs typeface="Times New Roman" panose="02020603050405020304" pitchFamily="18" charset="0"/>
              </a:rPr>
              <a:t>Limitations of the product</a:t>
            </a:r>
          </a:p>
        </p:txBody>
      </p:sp>
      <p:sp>
        <p:nvSpPr>
          <p:cNvPr id="3" name="Content Placeholder 2">
            <a:extLst>
              <a:ext uri="{FF2B5EF4-FFF2-40B4-BE49-F238E27FC236}">
                <a16:creationId xmlns:a16="http://schemas.microsoft.com/office/drawing/2014/main" id="{0430A306-1480-4BD3-A789-E62307B4A073}"/>
              </a:ext>
            </a:extLst>
          </p:cNvPr>
          <p:cNvSpPr>
            <a:spLocks noGrp="1"/>
          </p:cNvSpPr>
          <p:nvPr>
            <p:ph idx="1"/>
          </p:nvPr>
        </p:nvSpPr>
        <p:spPr>
          <a:xfrm>
            <a:off x="1484310" y="2082800"/>
            <a:ext cx="10077770" cy="3860799"/>
          </a:xfrm>
        </p:spPr>
        <p:txBody>
          <a:bodyPr/>
          <a:lstStyle/>
          <a:p>
            <a:pPr>
              <a:buClrTx/>
              <a:buSzPct val="100000"/>
            </a:pPr>
            <a:r>
              <a:rPr lang="en-US" dirty="0">
                <a:latin typeface="Times New Roman" panose="02020603050405020304" pitchFamily="18" charset="0"/>
                <a:cs typeface="Times New Roman" panose="02020603050405020304" pitchFamily="18" charset="0"/>
              </a:rPr>
              <a:t>No filter has been used here so the switch will respond to more or less every two sounds similar to clapping. </a:t>
            </a:r>
          </a:p>
          <a:p>
            <a:pPr>
              <a:buClrTx/>
              <a:buSzPct val="100000"/>
            </a:pPr>
            <a:r>
              <a:rPr lang="en-US" dirty="0">
                <a:latin typeface="Times New Roman" panose="02020603050405020304" pitchFamily="18" charset="0"/>
                <a:cs typeface="Times New Roman" panose="02020603050405020304" pitchFamily="18" charset="0"/>
              </a:rPr>
              <a:t>We need to clap loudly to test this circuit as this small condenser mic doesn’t have a long range. </a:t>
            </a:r>
          </a:p>
          <a:p>
            <a:pPr>
              <a:buClrTx/>
              <a:buSzPct val="100000"/>
            </a:pPr>
            <a:r>
              <a:rPr lang="en-US" dirty="0">
                <a:latin typeface="Times New Roman" panose="02020603050405020304" pitchFamily="18" charset="0"/>
                <a:cs typeface="Times New Roman" panose="02020603050405020304" pitchFamily="18" charset="0"/>
              </a:rPr>
              <a:t>No relay is been used here.</a:t>
            </a:r>
          </a:p>
          <a:p>
            <a:pPr>
              <a:buClrTx/>
              <a:buSzPct val="100000"/>
            </a:pPr>
            <a:r>
              <a:rPr lang="en-US" dirty="0">
                <a:latin typeface="Times New Roman" panose="02020603050405020304" pitchFamily="18" charset="0"/>
                <a:cs typeface="Times New Roman" panose="02020603050405020304" pitchFamily="18" charset="0"/>
              </a:rPr>
              <a:t> External sounds similar to the sound of clapping may also make the circuit work. </a:t>
            </a:r>
          </a:p>
        </p:txBody>
      </p:sp>
      <p:sp>
        <p:nvSpPr>
          <p:cNvPr id="4" name="Slide Number Placeholder 3">
            <a:extLst>
              <a:ext uri="{FF2B5EF4-FFF2-40B4-BE49-F238E27FC236}">
                <a16:creationId xmlns:a16="http://schemas.microsoft.com/office/drawing/2014/main" id="{7A65E487-2988-48D9-BB81-4CD5BE7B4CD7}"/>
              </a:ext>
            </a:extLst>
          </p:cNvPr>
          <p:cNvSpPr>
            <a:spLocks noGrp="1"/>
          </p:cNvSpPr>
          <p:nvPr>
            <p:ph type="sldNum" sz="quarter" idx="12"/>
          </p:nvPr>
        </p:nvSpPr>
        <p:spPr/>
        <p:txBody>
          <a:bodyPr/>
          <a:lstStyle/>
          <a:p>
            <a:fld id="{10959D49-8465-46ED-A4B6-C5054201DA18}" type="slidenum">
              <a:rPr lang="en-US" smtClean="0"/>
              <a:t>17</a:t>
            </a:fld>
            <a:endParaRPr lang="en-US"/>
          </a:p>
        </p:txBody>
      </p:sp>
    </p:spTree>
    <p:extLst>
      <p:ext uri="{BB962C8B-B14F-4D97-AF65-F5344CB8AC3E}">
        <p14:creationId xmlns:p14="http://schemas.microsoft.com/office/powerpoint/2010/main" val="4499782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C1DF5-6A94-4627-A05D-1E3B6DDB2CD5}"/>
              </a:ext>
            </a:extLst>
          </p:cNvPr>
          <p:cNvSpPr>
            <a:spLocks noGrp="1"/>
          </p:cNvSpPr>
          <p:nvPr>
            <p:ph type="title"/>
          </p:nvPr>
        </p:nvSpPr>
        <p:spPr>
          <a:xfrm>
            <a:off x="-862649" y="543560"/>
            <a:ext cx="10018713" cy="1752599"/>
          </a:xfrm>
        </p:spPr>
        <p:txBody>
          <a:bodyPr>
            <a:normAutofit/>
          </a:bodyPr>
          <a:lstStyle/>
          <a:p>
            <a:r>
              <a:rPr lang="en-US" sz="4400" b="1" dirty="0">
                <a:latin typeface="Times New Roman" panose="02020603050405020304" pitchFamily="18" charset="0"/>
                <a:cs typeface="Times New Roman" panose="02020603050405020304" pitchFamily="18" charset="0"/>
              </a:rPr>
              <a:t>Recommendations</a:t>
            </a:r>
          </a:p>
        </p:txBody>
      </p:sp>
      <p:sp>
        <p:nvSpPr>
          <p:cNvPr id="3" name="Content Placeholder 2">
            <a:extLst>
              <a:ext uri="{FF2B5EF4-FFF2-40B4-BE49-F238E27FC236}">
                <a16:creationId xmlns:a16="http://schemas.microsoft.com/office/drawing/2014/main" id="{C4A1723C-8C7B-4F37-90B0-A0E9262E2775}"/>
              </a:ext>
            </a:extLst>
          </p:cNvPr>
          <p:cNvSpPr>
            <a:spLocks noGrp="1"/>
          </p:cNvSpPr>
          <p:nvPr>
            <p:ph idx="1"/>
          </p:nvPr>
        </p:nvSpPr>
        <p:spPr>
          <a:xfrm>
            <a:off x="1320800" y="1828801"/>
            <a:ext cx="10182223" cy="3962400"/>
          </a:xfrm>
        </p:spPr>
        <p:txBody>
          <a:bodyPr>
            <a:normAutofit/>
          </a:bodyPr>
          <a:lstStyle/>
          <a:p>
            <a:pPr>
              <a:buClrTx/>
              <a:buSzPct val="1000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If a relay is used, we can extend the circuit to connect further devices for further usage of the clap switch.</a:t>
            </a:r>
          </a:p>
          <a:p>
            <a:pPr>
              <a:buClrTx/>
              <a:buSzPct val="1000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 But if a simple bandpass filter is used then the problem of being unable to differentiate a clap sound from other sounds could be avoided.</a:t>
            </a:r>
          </a:p>
          <a:p>
            <a:pPr>
              <a:buClrTx/>
              <a:buSzPct val="1000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The frequency range of hand-clapping is between 2200 and 2800 Hertz. Therefore, to add more sensitivity to the switch, the sensitivity of the microphone may be increased. For this, we can use a proper value of Pull-Up resistor with the mic or use a variable resistor and try different values or use different microphones</a:t>
            </a:r>
            <a:r>
              <a:rPr lang="en-US" sz="2200" dirty="0"/>
              <a:t>.</a:t>
            </a:r>
          </a:p>
        </p:txBody>
      </p:sp>
      <p:sp>
        <p:nvSpPr>
          <p:cNvPr id="4" name="Slide Number Placeholder 3">
            <a:extLst>
              <a:ext uri="{FF2B5EF4-FFF2-40B4-BE49-F238E27FC236}">
                <a16:creationId xmlns:a16="http://schemas.microsoft.com/office/drawing/2014/main" id="{3068102B-4426-45B9-BA90-EE81BC9E390B}"/>
              </a:ext>
            </a:extLst>
          </p:cNvPr>
          <p:cNvSpPr>
            <a:spLocks noGrp="1"/>
          </p:cNvSpPr>
          <p:nvPr>
            <p:ph type="sldNum" sz="quarter" idx="12"/>
          </p:nvPr>
        </p:nvSpPr>
        <p:spPr/>
        <p:txBody>
          <a:bodyPr/>
          <a:lstStyle/>
          <a:p>
            <a:fld id="{10959D49-8465-46ED-A4B6-C5054201DA18}" type="slidenum">
              <a:rPr lang="en-US" smtClean="0"/>
              <a:t>18</a:t>
            </a:fld>
            <a:endParaRPr lang="en-US"/>
          </a:p>
        </p:txBody>
      </p:sp>
    </p:spTree>
    <p:extLst>
      <p:ext uri="{BB962C8B-B14F-4D97-AF65-F5344CB8AC3E}">
        <p14:creationId xmlns:p14="http://schemas.microsoft.com/office/powerpoint/2010/main" val="6143993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2F815-3494-47A6-80AF-0EAC701BC9C2}"/>
              </a:ext>
            </a:extLst>
          </p:cNvPr>
          <p:cNvSpPr>
            <a:spLocks noGrp="1"/>
          </p:cNvSpPr>
          <p:nvPr>
            <p:ph type="title"/>
          </p:nvPr>
        </p:nvSpPr>
        <p:spPr>
          <a:xfrm>
            <a:off x="-1747520" y="71120"/>
            <a:ext cx="9918064" cy="1544319"/>
          </a:xfrm>
        </p:spPr>
        <p:txBody>
          <a:bodyPr>
            <a:normAutofit/>
          </a:bodyPr>
          <a:lstStyle/>
          <a:p>
            <a:r>
              <a:rPr lang="en-US" sz="4400" b="1"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EB5BF71A-39D0-4E6F-9628-D5453CCBFE30}"/>
              </a:ext>
            </a:extLst>
          </p:cNvPr>
          <p:cNvSpPr>
            <a:spLocks noGrp="1"/>
          </p:cNvSpPr>
          <p:nvPr>
            <p:ph idx="1"/>
          </p:nvPr>
        </p:nvSpPr>
        <p:spPr>
          <a:xfrm>
            <a:off x="1422400" y="1371599"/>
            <a:ext cx="10080623" cy="5019041"/>
          </a:xfrm>
        </p:spPr>
        <p:txBody>
          <a:bodyPr>
            <a:noAutofit/>
          </a:bodyPr>
          <a:lstStyle/>
          <a:p>
            <a:pPr>
              <a:buClrTx/>
              <a:buSzPct val="100000"/>
            </a:pPr>
            <a:r>
              <a:rPr lang="en-US" sz="2000" dirty="0">
                <a:latin typeface="Times New Roman" panose="02020603050405020304" pitchFamily="18" charset="0"/>
                <a:cs typeface="Times New Roman" panose="02020603050405020304" pitchFamily="18" charset="0"/>
              </a:rPr>
              <a:t>This circuit is very useful in the field of electronic circuits. Using some modifications its area of application can be extended to various fields. It can be used to raise alarms in a security system with noise, and also used in the place where silence is needed. This project gives us a great deal of knowledge about the IC 4017, the working of counters, and the relay. This switch is very low cost and is very useful to the elderly and physically challenged people. However, the major disadvantage of this switch is false triggering. The switch can be triggered by any two sounds similar to that of hands clapping. So good care has to be taken to avoid this kind of false triggering and the switch should not be used in very sensible applications. It is only for home uses. Nevertheless, it is an excellent example of electronics evolution and how engineering and electronics have made our life easier. In the future, this system or technique will be helpful in every industry in every aspect</a:t>
            </a:r>
          </a:p>
        </p:txBody>
      </p:sp>
      <p:sp>
        <p:nvSpPr>
          <p:cNvPr id="4" name="Slide Number Placeholder 3">
            <a:extLst>
              <a:ext uri="{FF2B5EF4-FFF2-40B4-BE49-F238E27FC236}">
                <a16:creationId xmlns:a16="http://schemas.microsoft.com/office/drawing/2014/main" id="{DCF68C41-2836-4DB0-B0B7-6F36D32EC8BA}"/>
              </a:ext>
            </a:extLst>
          </p:cNvPr>
          <p:cNvSpPr>
            <a:spLocks noGrp="1"/>
          </p:cNvSpPr>
          <p:nvPr>
            <p:ph type="sldNum" sz="quarter" idx="12"/>
          </p:nvPr>
        </p:nvSpPr>
        <p:spPr/>
        <p:txBody>
          <a:bodyPr/>
          <a:lstStyle/>
          <a:p>
            <a:fld id="{10959D49-8465-46ED-A4B6-C5054201DA18}" type="slidenum">
              <a:rPr lang="en-US" smtClean="0"/>
              <a:t>19</a:t>
            </a:fld>
            <a:endParaRPr lang="en-US"/>
          </a:p>
        </p:txBody>
      </p:sp>
    </p:spTree>
    <p:extLst>
      <p:ext uri="{BB962C8B-B14F-4D97-AF65-F5344CB8AC3E}">
        <p14:creationId xmlns:p14="http://schemas.microsoft.com/office/powerpoint/2010/main" val="22095919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82B4A-1B49-4944-AA2E-F28C2AE2CE7B}"/>
              </a:ext>
            </a:extLst>
          </p:cNvPr>
          <p:cNvSpPr>
            <a:spLocks noGrp="1"/>
          </p:cNvSpPr>
          <p:nvPr>
            <p:ph type="title"/>
          </p:nvPr>
        </p:nvSpPr>
        <p:spPr>
          <a:xfrm>
            <a:off x="294704" y="470517"/>
            <a:ext cx="8112450" cy="914400"/>
          </a:xfrm>
        </p:spPr>
        <p:txBody>
          <a:bodyPr>
            <a:normAutofit/>
          </a:bodyPr>
          <a:lstStyle/>
          <a:p>
            <a:r>
              <a:rPr lang="en-US" sz="4400" b="1" i="1" dirty="0">
                <a:latin typeface="Times New Roman" panose="02020603050405020304" pitchFamily="18" charset="0"/>
                <a:cs typeface="Times New Roman" panose="02020603050405020304" pitchFamily="18" charset="0"/>
              </a:rPr>
              <a:t>CONTENT</a:t>
            </a:r>
          </a:p>
        </p:txBody>
      </p:sp>
      <p:sp>
        <p:nvSpPr>
          <p:cNvPr id="3" name="Content Placeholder 2">
            <a:extLst>
              <a:ext uri="{FF2B5EF4-FFF2-40B4-BE49-F238E27FC236}">
                <a16:creationId xmlns:a16="http://schemas.microsoft.com/office/drawing/2014/main" id="{EEDAE520-3E02-413A-A5B8-3481B9225335}"/>
              </a:ext>
            </a:extLst>
          </p:cNvPr>
          <p:cNvSpPr>
            <a:spLocks noGrp="1"/>
          </p:cNvSpPr>
          <p:nvPr>
            <p:ph idx="1"/>
          </p:nvPr>
        </p:nvSpPr>
        <p:spPr>
          <a:xfrm>
            <a:off x="1632635" y="1460578"/>
            <a:ext cx="9790329" cy="4624708"/>
          </a:xfrm>
        </p:spPr>
        <p:txBody>
          <a:bodyPr>
            <a:normAutofit/>
          </a:bodyPr>
          <a:lstStyle/>
          <a:p>
            <a:pPr marL="0" indent="0">
              <a:buClrTx/>
              <a:buSzPct val="100000"/>
              <a:buNone/>
            </a:pPr>
            <a:endParaRPr lang="en-US" dirty="0">
              <a:latin typeface="Times New Roman" panose="02020603050405020304" pitchFamily="18" charset="0"/>
              <a:cs typeface="Times New Roman" panose="02020603050405020304" pitchFamily="18" charset="0"/>
            </a:endParaRPr>
          </a:p>
          <a:p>
            <a:pPr marL="0" indent="0">
              <a:buClrTx/>
              <a:buSzPct val="100000"/>
              <a:buNone/>
            </a:pPr>
            <a:endParaRPr lang="en-US" dirty="0">
              <a:latin typeface="Times New Roman" panose="02020603050405020304" pitchFamily="18" charset="0"/>
              <a:cs typeface="Times New Roman" panose="02020603050405020304" pitchFamily="18" charset="0"/>
            </a:endParaRPr>
          </a:p>
          <a:p>
            <a:pPr marL="0" indent="0">
              <a:buClrTx/>
              <a:buSzPct val="100000"/>
              <a:buNone/>
            </a:pPr>
            <a:endParaRPr lang="en-US"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F1585432-9F8A-4ED9-934A-943995050B14}"/>
              </a:ext>
            </a:extLst>
          </p:cNvPr>
          <p:cNvSpPr>
            <a:spLocks noGrp="1"/>
          </p:cNvSpPr>
          <p:nvPr>
            <p:ph type="sldNum" sz="quarter" idx="12"/>
          </p:nvPr>
        </p:nvSpPr>
        <p:spPr/>
        <p:txBody>
          <a:bodyPr/>
          <a:lstStyle/>
          <a:p>
            <a:fld id="{10959D49-8465-46ED-A4B6-C5054201DA18}" type="slidenum">
              <a:rPr lang="en-US" smtClean="0"/>
              <a:t>2</a:t>
            </a:fld>
            <a:endParaRPr lang="en-US"/>
          </a:p>
        </p:txBody>
      </p:sp>
      <p:sp>
        <p:nvSpPr>
          <p:cNvPr id="6" name="Hexagon 5"/>
          <p:cNvSpPr/>
          <p:nvPr/>
        </p:nvSpPr>
        <p:spPr>
          <a:xfrm>
            <a:off x="1768475" y="1784866"/>
            <a:ext cx="1968500" cy="1193800"/>
          </a:xfrm>
          <a:prstGeom prst="hexagon">
            <a:avLst>
              <a:gd name="adj" fmla="val 45213"/>
              <a:gd name="vf" fmla="val 115470"/>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8" name="TextBox 7"/>
          <p:cNvSpPr txBox="1"/>
          <p:nvPr/>
        </p:nvSpPr>
        <p:spPr>
          <a:xfrm>
            <a:off x="2133600" y="2197100"/>
            <a:ext cx="1447800" cy="369332"/>
          </a:xfrm>
          <a:prstGeom prst="rect">
            <a:avLst/>
          </a:prstGeom>
          <a:noFill/>
        </p:spPr>
        <p:txBody>
          <a:bodyPr wrap="square" rtlCol="0">
            <a:spAutoFit/>
          </a:bodyPr>
          <a:lstStyle/>
          <a:p>
            <a:r>
              <a:rPr lang="en-US" dirty="0"/>
              <a:t>Introduction</a:t>
            </a:r>
          </a:p>
        </p:txBody>
      </p:sp>
      <p:sp>
        <p:nvSpPr>
          <p:cNvPr id="11" name="Hexagon 10"/>
          <p:cNvSpPr/>
          <p:nvPr/>
        </p:nvSpPr>
        <p:spPr>
          <a:xfrm>
            <a:off x="4864100" y="2423894"/>
            <a:ext cx="1841500" cy="1109544"/>
          </a:xfrm>
          <a:prstGeom prst="hexagon">
            <a:avLst/>
          </a:prstGeom>
          <a:ln>
            <a:noFill/>
          </a:ln>
          <a:effectLst>
            <a:outerShdw blurRad="225425" dist="50800" dir="5220000" algn="ctr">
              <a:srgbClr val="000000">
                <a:alpha val="33000"/>
              </a:srgbClr>
            </a:outerShdw>
            <a:reflection blurRad="6350" stA="50000" endA="300" endPos="55000" dir="5400000" sy="-100000" algn="bl" rotWithShape="0"/>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2" name="TextBox 11"/>
          <p:cNvSpPr txBox="1"/>
          <p:nvPr/>
        </p:nvSpPr>
        <p:spPr>
          <a:xfrm>
            <a:off x="5232400" y="2517001"/>
            <a:ext cx="1104900" cy="923330"/>
          </a:xfrm>
          <a:prstGeom prst="rect">
            <a:avLst/>
          </a:prstGeom>
          <a:noFill/>
        </p:spPr>
        <p:txBody>
          <a:bodyPr wrap="square" rtlCol="0">
            <a:spAutoFit/>
          </a:bodyPr>
          <a:lstStyle/>
          <a:p>
            <a:r>
              <a:rPr lang="en-US" dirty="0"/>
              <a:t>Features                 of   the product</a:t>
            </a:r>
          </a:p>
        </p:txBody>
      </p:sp>
      <p:sp>
        <p:nvSpPr>
          <p:cNvPr id="14" name="Hexagon 13"/>
          <p:cNvSpPr/>
          <p:nvPr/>
        </p:nvSpPr>
        <p:spPr>
          <a:xfrm>
            <a:off x="7727950" y="1562100"/>
            <a:ext cx="1816100" cy="1270000"/>
          </a:xfrm>
          <a:prstGeom prst="hexagon">
            <a:avLst/>
          </a:prstGeom>
          <a:ln>
            <a:noFill/>
          </a:ln>
          <a:effectLst>
            <a:outerShdw blurRad="127000" dist="38100" dir="2700000" algn="ctr">
              <a:srgbClr val="000000">
                <a:alpha val="45000"/>
              </a:srgbClr>
            </a:outerShdw>
          </a:effectLst>
          <a:scene3d>
            <a:camera prst="perspectiveFront" fov="2700000">
              <a:rot lat="20376000" lon="1938000" rev="20112001"/>
            </a:camera>
            <a:lightRig rig="soft" dir="t">
              <a:rot lat="0" lon="0" rev="0"/>
            </a:lightRig>
          </a:scene3d>
          <a:sp3d prstMaterial="translucentPowder">
            <a:bevelT w="2032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5" name="Hexagon 14"/>
          <p:cNvSpPr/>
          <p:nvPr/>
        </p:nvSpPr>
        <p:spPr>
          <a:xfrm>
            <a:off x="9887198" y="3168689"/>
            <a:ext cx="1615823" cy="1270000"/>
          </a:xfrm>
          <a:prstGeom prst="hexagon">
            <a:avLst/>
          </a:prstGeom>
          <a:ln>
            <a:noFill/>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6" name="Hexagon 15"/>
          <p:cNvSpPr/>
          <p:nvPr/>
        </p:nvSpPr>
        <p:spPr>
          <a:xfrm>
            <a:off x="6199950" y="4260165"/>
            <a:ext cx="1765300" cy="1270000"/>
          </a:xfrm>
          <a:prstGeom prst="hexagon">
            <a:avLst/>
          </a:prstGeom>
          <a:ln w="34925">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7" name="Hexagon 16"/>
          <p:cNvSpPr/>
          <p:nvPr/>
        </p:nvSpPr>
        <p:spPr>
          <a:xfrm>
            <a:off x="3520439" y="5255580"/>
            <a:ext cx="2349500" cy="1193069"/>
          </a:xfrm>
          <a:prstGeom prst="hexagon">
            <a:avLst/>
          </a:prstGeom>
          <a:scene3d>
            <a:camera prst="perspectiveContrastingRightFacing"/>
            <a:lightRig rig="threePt" dir="t"/>
          </a:scene3d>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8" name="Hexagon 17"/>
          <p:cNvSpPr/>
          <p:nvPr/>
        </p:nvSpPr>
        <p:spPr>
          <a:xfrm>
            <a:off x="930873" y="3953589"/>
            <a:ext cx="1879600" cy="1270000"/>
          </a:xfrm>
          <a:prstGeom prst="hexagon">
            <a:avLst/>
          </a:prstGeom>
          <a:ln>
            <a:noFill/>
          </a:ln>
          <a:effectLst>
            <a:reflection blurRad="6350" stA="50000" endA="275" endPos="40000" dist="101600" dir="5400000" sy="-100000" algn="bl" rotWithShape="0"/>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9" name="TextBox 18"/>
          <p:cNvSpPr txBox="1"/>
          <p:nvPr/>
        </p:nvSpPr>
        <p:spPr>
          <a:xfrm>
            <a:off x="7969250" y="1797218"/>
            <a:ext cx="1549400" cy="646331"/>
          </a:xfrm>
          <a:prstGeom prst="rect">
            <a:avLst/>
          </a:prstGeom>
          <a:noFill/>
        </p:spPr>
        <p:txBody>
          <a:bodyPr wrap="square" rtlCol="0">
            <a:spAutoFit/>
          </a:bodyPr>
          <a:lstStyle/>
          <a:p>
            <a:r>
              <a:rPr lang="en-US" dirty="0"/>
              <a:t>     Circuit Components</a:t>
            </a:r>
          </a:p>
        </p:txBody>
      </p:sp>
      <p:sp>
        <p:nvSpPr>
          <p:cNvPr id="20" name="TextBox 19"/>
          <p:cNvSpPr txBox="1"/>
          <p:nvPr/>
        </p:nvSpPr>
        <p:spPr>
          <a:xfrm>
            <a:off x="10208801" y="3407253"/>
            <a:ext cx="1092200" cy="646331"/>
          </a:xfrm>
          <a:prstGeom prst="rect">
            <a:avLst/>
          </a:prstGeom>
          <a:noFill/>
          <a:ln>
            <a:noFill/>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txBody>
          <a:bodyPr wrap="square" rtlCol="0">
            <a:spAutoFit/>
          </a:bodyPr>
          <a:lstStyle/>
          <a:p>
            <a:r>
              <a:rPr lang="en-US" dirty="0"/>
              <a:t>Circuit</a:t>
            </a:r>
          </a:p>
          <a:p>
            <a:r>
              <a:rPr lang="en-US" dirty="0"/>
              <a:t>Diagram </a:t>
            </a:r>
          </a:p>
        </p:txBody>
      </p:sp>
      <p:sp>
        <p:nvSpPr>
          <p:cNvPr id="21" name="TextBox 20"/>
          <p:cNvSpPr txBox="1"/>
          <p:nvPr/>
        </p:nvSpPr>
        <p:spPr>
          <a:xfrm>
            <a:off x="6450331" y="4590285"/>
            <a:ext cx="1301749" cy="646331"/>
          </a:xfrm>
          <a:prstGeom prst="rect">
            <a:avLst/>
          </a:prstGeom>
          <a:noFill/>
        </p:spPr>
        <p:txBody>
          <a:bodyPr wrap="square" rtlCol="0">
            <a:spAutoFit/>
          </a:bodyPr>
          <a:lstStyle/>
          <a:p>
            <a:r>
              <a:rPr lang="en-US" dirty="0"/>
              <a:t>Limitations of  product</a:t>
            </a:r>
          </a:p>
        </p:txBody>
      </p:sp>
      <p:sp>
        <p:nvSpPr>
          <p:cNvPr id="22" name="TextBox 21"/>
          <p:cNvSpPr txBox="1"/>
          <p:nvPr/>
        </p:nvSpPr>
        <p:spPr>
          <a:xfrm>
            <a:off x="3591066" y="5633710"/>
            <a:ext cx="2228850" cy="400110"/>
          </a:xfrm>
          <a:prstGeom prst="rect">
            <a:avLst/>
          </a:prstGeom>
          <a:noFill/>
          <a:scene3d>
            <a:camera prst="perspectiveContrastingRightFacing"/>
            <a:lightRig rig="threePt" dir="t"/>
          </a:scene3d>
        </p:spPr>
        <p:txBody>
          <a:bodyPr wrap="square" rtlCol="0">
            <a:spAutoFit/>
          </a:bodyPr>
          <a:lstStyle/>
          <a:p>
            <a:r>
              <a:rPr lang="en-US" sz="2000" dirty="0"/>
              <a:t>Recommendations</a:t>
            </a:r>
          </a:p>
        </p:txBody>
      </p:sp>
      <p:sp>
        <p:nvSpPr>
          <p:cNvPr id="23" name="TextBox 22"/>
          <p:cNvSpPr txBox="1"/>
          <p:nvPr/>
        </p:nvSpPr>
        <p:spPr>
          <a:xfrm>
            <a:off x="1206296" y="4403923"/>
            <a:ext cx="1495425" cy="369332"/>
          </a:xfrm>
          <a:prstGeom prst="rect">
            <a:avLst/>
          </a:prstGeom>
          <a:noFill/>
        </p:spPr>
        <p:txBody>
          <a:bodyPr wrap="square" rtlCol="0">
            <a:spAutoFit/>
          </a:bodyPr>
          <a:lstStyle/>
          <a:p>
            <a:r>
              <a:rPr lang="en-US" dirty="0"/>
              <a:t>Conclusion</a:t>
            </a:r>
          </a:p>
        </p:txBody>
      </p:sp>
      <p:cxnSp>
        <p:nvCxnSpPr>
          <p:cNvPr id="26" name="Curved Connector 25"/>
          <p:cNvCxnSpPr/>
          <p:nvPr/>
        </p:nvCxnSpPr>
        <p:spPr>
          <a:xfrm flipV="1">
            <a:off x="6527800" y="2120384"/>
            <a:ext cx="1441450" cy="839232"/>
          </a:xfrm>
          <a:prstGeom prst="curvedConnector3">
            <a:avLst/>
          </a:prstGeom>
          <a:ln>
            <a:tailEnd type="arrow"/>
          </a:ln>
        </p:spPr>
        <p:style>
          <a:lnRef idx="3">
            <a:schemeClr val="accent5"/>
          </a:lnRef>
          <a:fillRef idx="0">
            <a:schemeClr val="accent5"/>
          </a:fillRef>
          <a:effectRef idx="2">
            <a:schemeClr val="accent5"/>
          </a:effectRef>
          <a:fontRef idx="minor">
            <a:schemeClr val="tx1"/>
          </a:fontRef>
        </p:style>
      </p:cxnSp>
      <p:cxnSp>
        <p:nvCxnSpPr>
          <p:cNvPr id="28" name="Curved Connector 27"/>
          <p:cNvCxnSpPr/>
          <p:nvPr/>
        </p:nvCxnSpPr>
        <p:spPr>
          <a:xfrm>
            <a:off x="9410700" y="2146300"/>
            <a:ext cx="1949450" cy="1575832"/>
          </a:xfrm>
          <a:prstGeom prst="curvedConnector3">
            <a:avLst>
              <a:gd name="adj1" fmla="val 111726"/>
            </a:avLst>
          </a:prstGeom>
          <a:ln>
            <a:tailEnd type="arrow"/>
          </a:ln>
        </p:spPr>
        <p:style>
          <a:lnRef idx="3">
            <a:schemeClr val="accent5"/>
          </a:lnRef>
          <a:fillRef idx="0">
            <a:schemeClr val="accent5"/>
          </a:fillRef>
          <a:effectRef idx="2">
            <a:schemeClr val="accent5"/>
          </a:effectRef>
          <a:fontRef idx="minor">
            <a:schemeClr val="tx1"/>
          </a:fontRef>
        </p:style>
      </p:cxnSp>
      <p:cxnSp>
        <p:nvCxnSpPr>
          <p:cNvPr id="30" name="Curved Connector 29"/>
          <p:cNvCxnSpPr>
            <a:cxnSpLocks/>
          </p:cNvCxnSpPr>
          <p:nvPr/>
        </p:nvCxnSpPr>
        <p:spPr>
          <a:xfrm rot="10800000">
            <a:off x="7965250" y="4895165"/>
            <a:ext cx="837987" cy="976451"/>
          </a:xfrm>
          <a:prstGeom prst="curvedConnector2">
            <a:avLst/>
          </a:prstGeom>
          <a:ln>
            <a:tailEnd type="arrow"/>
          </a:ln>
        </p:spPr>
        <p:style>
          <a:lnRef idx="3">
            <a:schemeClr val="accent5"/>
          </a:lnRef>
          <a:fillRef idx="0">
            <a:schemeClr val="accent5"/>
          </a:fillRef>
          <a:effectRef idx="2">
            <a:schemeClr val="accent5"/>
          </a:effectRef>
          <a:fontRef idx="minor">
            <a:schemeClr val="tx1"/>
          </a:fontRef>
        </p:style>
      </p:cxnSp>
      <p:cxnSp>
        <p:nvCxnSpPr>
          <p:cNvPr id="32" name="Curved Connector 31"/>
          <p:cNvCxnSpPr>
            <a:cxnSpLocks/>
          </p:cNvCxnSpPr>
          <p:nvPr/>
        </p:nvCxnSpPr>
        <p:spPr>
          <a:xfrm rot="10800000" flipV="1">
            <a:off x="5504155" y="4895165"/>
            <a:ext cx="695795" cy="843022"/>
          </a:xfrm>
          <a:prstGeom prst="curvedConnector2">
            <a:avLst/>
          </a:prstGeom>
          <a:ln>
            <a:tailEnd type="arrow"/>
          </a:ln>
        </p:spPr>
        <p:style>
          <a:lnRef idx="3">
            <a:schemeClr val="accent5"/>
          </a:lnRef>
          <a:fillRef idx="0">
            <a:schemeClr val="accent5"/>
          </a:fillRef>
          <a:effectRef idx="2">
            <a:schemeClr val="accent5"/>
          </a:effectRef>
          <a:fontRef idx="minor">
            <a:schemeClr val="tx1"/>
          </a:fontRef>
        </p:style>
      </p:cxnSp>
      <p:cxnSp>
        <p:nvCxnSpPr>
          <p:cNvPr id="34" name="Curved Connector 33"/>
          <p:cNvCxnSpPr>
            <a:cxnSpLocks/>
          </p:cNvCxnSpPr>
          <p:nvPr/>
        </p:nvCxnSpPr>
        <p:spPr>
          <a:xfrm rot="16200000" flipV="1">
            <a:off x="2546964" y="4760262"/>
            <a:ext cx="1564151" cy="1037134"/>
          </a:xfrm>
          <a:prstGeom prst="curvedConnector3">
            <a:avLst/>
          </a:prstGeom>
          <a:ln>
            <a:tailEnd type="arrow"/>
          </a:ln>
        </p:spPr>
        <p:style>
          <a:lnRef idx="3">
            <a:schemeClr val="accent5"/>
          </a:lnRef>
          <a:fillRef idx="0">
            <a:schemeClr val="accent5"/>
          </a:fillRef>
          <a:effectRef idx="2">
            <a:schemeClr val="accent5"/>
          </a:effectRef>
          <a:fontRef idx="minor">
            <a:schemeClr val="tx1"/>
          </a:fontRef>
        </p:style>
      </p:cxnSp>
      <p:cxnSp>
        <p:nvCxnSpPr>
          <p:cNvPr id="37" name="Curved Connector 36"/>
          <p:cNvCxnSpPr>
            <a:stCxn id="6" idx="0"/>
            <a:endCxn id="11" idx="3"/>
          </p:cNvCxnSpPr>
          <p:nvPr/>
        </p:nvCxnSpPr>
        <p:spPr>
          <a:xfrm>
            <a:off x="3736975" y="2381766"/>
            <a:ext cx="1127125" cy="596900"/>
          </a:xfrm>
          <a:prstGeom prst="curvedConnector3">
            <a:avLst/>
          </a:prstGeom>
          <a:ln>
            <a:tailEnd type="arrow"/>
          </a:ln>
          <a:effectLst>
            <a:innerShdw blurRad="63500" dist="50800" dir="13500000">
              <a:prstClr val="black">
                <a:alpha val="50000"/>
              </a:prstClr>
            </a:innerShdw>
            <a:reflection blurRad="12700" stA="26000" endPos="32000" dist="12700" dir="5400000" sy="-100000" rotWithShape="0"/>
          </a:effectLst>
        </p:spPr>
        <p:style>
          <a:lnRef idx="3">
            <a:schemeClr val="accent5"/>
          </a:lnRef>
          <a:fillRef idx="0">
            <a:schemeClr val="accent5"/>
          </a:fillRef>
          <a:effectRef idx="2">
            <a:schemeClr val="accent5"/>
          </a:effectRef>
          <a:fontRef idx="minor">
            <a:schemeClr val="tx1"/>
          </a:fontRef>
        </p:style>
      </p:cxnSp>
      <p:sp>
        <p:nvSpPr>
          <p:cNvPr id="5" name="Hexagon 4">
            <a:extLst>
              <a:ext uri="{FF2B5EF4-FFF2-40B4-BE49-F238E27FC236}">
                <a16:creationId xmlns:a16="http://schemas.microsoft.com/office/drawing/2014/main" id="{F3FCF5DE-D25C-4CC5-B838-8281D55E6B8E}"/>
              </a:ext>
            </a:extLst>
          </p:cNvPr>
          <p:cNvSpPr/>
          <p:nvPr/>
        </p:nvSpPr>
        <p:spPr>
          <a:xfrm>
            <a:off x="8803237" y="5236616"/>
            <a:ext cx="1871923" cy="1270000"/>
          </a:xfrm>
          <a:prstGeom prst="hexagon">
            <a:avLst/>
          </a:prstGeom>
          <a:ln>
            <a:noFill/>
          </a:ln>
          <a:effectLst>
            <a:outerShdw blurRad="184150" dist="241300" dir="11520000" sx="110000" sy="110000" algn="ctr">
              <a:srgbClr val="000000">
                <a:alpha val="18000"/>
              </a:srgbClr>
            </a:outerShdw>
          </a:effectLst>
          <a:scene3d>
            <a:camera prst="obliqueTopRight"/>
            <a:lightRig rig="flood" dir="t">
              <a:rot lat="0" lon="0" rev="13800000"/>
            </a:lightRig>
          </a:scene3d>
          <a:sp3d extrusionH="107950" prstMaterial="plastic">
            <a:bevelT w="82550" h="63500" prst="divot"/>
            <a:bevelB/>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cxnSp>
        <p:nvCxnSpPr>
          <p:cNvPr id="29" name="Connector: Curved 28">
            <a:extLst>
              <a:ext uri="{FF2B5EF4-FFF2-40B4-BE49-F238E27FC236}">
                <a16:creationId xmlns:a16="http://schemas.microsoft.com/office/drawing/2014/main" id="{569CDC72-4E88-415D-A679-3A0CF198A4D8}"/>
              </a:ext>
            </a:extLst>
          </p:cNvPr>
          <p:cNvCxnSpPr>
            <a:cxnSpLocks/>
            <a:endCxn id="5" idx="0"/>
          </p:cNvCxnSpPr>
          <p:nvPr/>
        </p:nvCxnSpPr>
        <p:spPr>
          <a:xfrm rot="16200000" flipH="1">
            <a:off x="9346848" y="4543304"/>
            <a:ext cx="2048020" cy="608604"/>
          </a:xfrm>
          <a:prstGeom prst="curvedConnector4">
            <a:avLst>
              <a:gd name="adj1" fmla="val 34497"/>
              <a:gd name="adj2" fmla="val 137561"/>
            </a:avLst>
          </a:prstGeom>
          <a:ln>
            <a:tailEnd type="triangle"/>
          </a:ln>
        </p:spPr>
        <p:style>
          <a:lnRef idx="3">
            <a:schemeClr val="accent5"/>
          </a:lnRef>
          <a:fillRef idx="0">
            <a:schemeClr val="accent5"/>
          </a:fillRef>
          <a:effectRef idx="2">
            <a:schemeClr val="accent5"/>
          </a:effectRef>
          <a:fontRef idx="minor">
            <a:schemeClr val="tx1"/>
          </a:fontRef>
        </p:style>
      </p:cxnSp>
      <p:sp>
        <p:nvSpPr>
          <p:cNvPr id="38" name="TextBox 37">
            <a:extLst>
              <a:ext uri="{FF2B5EF4-FFF2-40B4-BE49-F238E27FC236}">
                <a16:creationId xmlns:a16="http://schemas.microsoft.com/office/drawing/2014/main" id="{49CCD4A9-B092-462A-9943-E6577B6BFF2D}"/>
              </a:ext>
            </a:extLst>
          </p:cNvPr>
          <p:cNvSpPr txBox="1"/>
          <p:nvPr/>
        </p:nvSpPr>
        <p:spPr>
          <a:xfrm>
            <a:off x="8951236" y="5438955"/>
            <a:ext cx="1871923" cy="646331"/>
          </a:xfrm>
          <a:prstGeom prst="rect">
            <a:avLst/>
          </a:prstGeom>
          <a:noFill/>
        </p:spPr>
        <p:txBody>
          <a:bodyPr wrap="square" rtlCol="0">
            <a:spAutoFit/>
          </a:bodyPr>
          <a:lstStyle/>
          <a:p>
            <a:r>
              <a:rPr lang="en-US" dirty="0"/>
              <a:t>        Video Demonstration</a:t>
            </a:r>
          </a:p>
        </p:txBody>
      </p:sp>
    </p:spTree>
    <p:extLst>
      <p:ext uri="{BB962C8B-B14F-4D97-AF65-F5344CB8AC3E}">
        <p14:creationId xmlns:p14="http://schemas.microsoft.com/office/powerpoint/2010/main" val="3458803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barn(inVertical)">
                                      <p:cBhvr>
                                        <p:cTn id="19" dur="500"/>
                                        <p:tgtEl>
                                          <p:spTgt spid="3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additive="base">
                                        <p:cTn id="29" dur="500" fill="hold"/>
                                        <p:tgtEl>
                                          <p:spTgt spid="12"/>
                                        </p:tgtEl>
                                        <p:attrNameLst>
                                          <p:attrName>ppt_x</p:attrName>
                                        </p:attrNameLst>
                                      </p:cBhvr>
                                      <p:tavLst>
                                        <p:tav tm="0">
                                          <p:val>
                                            <p:strVal val="#ppt_x"/>
                                          </p:val>
                                        </p:tav>
                                        <p:tav tm="100000">
                                          <p:val>
                                            <p:strVal val="#ppt_x"/>
                                          </p:val>
                                        </p:tav>
                                      </p:tavLst>
                                    </p:anim>
                                    <p:anim calcmode="lin" valueType="num">
                                      <p:cBhvr additive="base">
                                        <p:cTn id="3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nodeType="click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barn(inVertical)">
                                      <p:cBhvr>
                                        <p:cTn id="35" dur="500"/>
                                        <p:tgtEl>
                                          <p:spTgt spid="26"/>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wipe(down)">
                                      <p:cBhvr>
                                        <p:cTn id="40" dur="500"/>
                                        <p:tgtEl>
                                          <p:spTgt spid="14"/>
                                        </p:tgtEl>
                                      </p:cBhvr>
                                    </p:animEffect>
                                  </p:childTnLst>
                                </p:cTn>
                              </p:par>
                            </p:childTnLst>
                          </p:cTn>
                        </p:par>
                      </p:childTnLst>
                    </p:cTn>
                  </p:par>
                  <p:par>
                    <p:cTn id="41" fill="hold">
                      <p:stCondLst>
                        <p:cond delay="indefinite"/>
                      </p:stCondLst>
                      <p:childTnLst>
                        <p:par>
                          <p:cTn id="42" fill="hold">
                            <p:stCondLst>
                              <p:cond delay="0"/>
                            </p:stCondLst>
                            <p:childTnLst>
                              <p:par>
                                <p:cTn id="43" presetID="16" presetClass="entr" presetSubtype="21" fill="hold" grpId="0" nodeType="click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barn(inVertical)">
                                      <p:cBhvr>
                                        <p:cTn id="45" dur="500"/>
                                        <p:tgtEl>
                                          <p:spTgt spid="19"/>
                                        </p:tgtEl>
                                      </p:cBhvr>
                                    </p:animEffect>
                                  </p:childTnLst>
                                </p:cTn>
                              </p:par>
                            </p:childTnLst>
                          </p:cTn>
                        </p:par>
                      </p:childTnLst>
                    </p:cTn>
                  </p:par>
                  <p:par>
                    <p:cTn id="46" fill="hold">
                      <p:stCondLst>
                        <p:cond delay="indefinite"/>
                      </p:stCondLst>
                      <p:childTnLst>
                        <p:par>
                          <p:cTn id="47" fill="hold">
                            <p:stCondLst>
                              <p:cond delay="0"/>
                            </p:stCondLst>
                            <p:childTnLst>
                              <p:par>
                                <p:cTn id="48" presetID="16" presetClass="entr" presetSubtype="21" fill="hold" nodeType="clickEffect">
                                  <p:stCondLst>
                                    <p:cond delay="0"/>
                                  </p:stCondLst>
                                  <p:childTnLst>
                                    <p:set>
                                      <p:cBhvr>
                                        <p:cTn id="49" dur="1" fill="hold">
                                          <p:stCondLst>
                                            <p:cond delay="0"/>
                                          </p:stCondLst>
                                        </p:cTn>
                                        <p:tgtEl>
                                          <p:spTgt spid="28"/>
                                        </p:tgtEl>
                                        <p:attrNameLst>
                                          <p:attrName>style.visibility</p:attrName>
                                        </p:attrNameLst>
                                      </p:cBhvr>
                                      <p:to>
                                        <p:strVal val="visible"/>
                                      </p:to>
                                    </p:set>
                                    <p:animEffect transition="in" filter="barn(inVertical)">
                                      <p:cBhvr>
                                        <p:cTn id="50" dur="500"/>
                                        <p:tgtEl>
                                          <p:spTgt spid="28"/>
                                        </p:tgtEl>
                                      </p:cBhvr>
                                    </p:animEffect>
                                  </p:childTnLst>
                                </p:cTn>
                              </p:par>
                            </p:childTnLst>
                          </p:cTn>
                        </p:par>
                      </p:childTnLst>
                    </p:cTn>
                  </p:par>
                  <p:par>
                    <p:cTn id="51" fill="hold">
                      <p:stCondLst>
                        <p:cond delay="indefinite"/>
                      </p:stCondLst>
                      <p:childTnLst>
                        <p:par>
                          <p:cTn id="52" fill="hold">
                            <p:stCondLst>
                              <p:cond delay="0"/>
                            </p:stCondLst>
                            <p:childTnLst>
                              <p:par>
                                <p:cTn id="53" presetID="45" presetClass="entr" presetSubtype="0" fill="hold" grpId="0" nodeType="clickEffect">
                                  <p:stCondLst>
                                    <p:cond delay="0"/>
                                  </p:stCondLst>
                                  <p:childTnLst>
                                    <p:set>
                                      <p:cBhvr>
                                        <p:cTn id="54" dur="1" fill="hold">
                                          <p:stCondLst>
                                            <p:cond delay="0"/>
                                          </p:stCondLst>
                                        </p:cTn>
                                        <p:tgtEl>
                                          <p:spTgt spid="15"/>
                                        </p:tgtEl>
                                        <p:attrNameLst>
                                          <p:attrName>style.visibility</p:attrName>
                                        </p:attrNameLst>
                                      </p:cBhvr>
                                      <p:to>
                                        <p:strVal val="visible"/>
                                      </p:to>
                                    </p:set>
                                    <p:animEffect transition="in" filter="fade">
                                      <p:cBhvr>
                                        <p:cTn id="55" dur="2000"/>
                                        <p:tgtEl>
                                          <p:spTgt spid="15"/>
                                        </p:tgtEl>
                                      </p:cBhvr>
                                    </p:animEffect>
                                    <p:anim calcmode="lin" valueType="num">
                                      <p:cBhvr>
                                        <p:cTn id="56" dur="2000" fill="hold"/>
                                        <p:tgtEl>
                                          <p:spTgt spid="15"/>
                                        </p:tgtEl>
                                        <p:attrNameLst>
                                          <p:attrName>ppt_w</p:attrName>
                                        </p:attrNameLst>
                                      </p:cBhvr>
                                      <p:tavLst>
                                        <p:tav tm="0" fmla="#ppt_w*sin(2.5*pi*$)">
                                          <p:val>
                                            <p:fltVal val="0"/>
                                          </p:val>
                                        </p:tav>
                                        <p:tav tm="100000">
                                          <p:val>
                                            <p:fltVal val="1"/>
                                          </p:val>
                                        </p:tav>
                                      </p:tavLst>
                                    </p:anim>
                                    <p:anim calcmode="lin" valueType="num">
                                      <p:cBhvr>
                                        <p:cTn id="57" dur="2000" fill="hold"/>
                                        <p:tgtEl>
                                          <p:spTgt spid="15"/>
                                        </p:tgtEl>
                                        <p:attrNameLst>
                                          <p:attrName>ppt_h</p:attrName>
                                        </p:attrNameLst>
                                      </p:cBhvr>
                                      <p:tavLst>
                                        <p:tav tm="0">
                                          <p:val>
                                            <p:strVal val="#ppt_h"/>
                                          </p:val>
                                        </p:tav>
                                        <p:tav tm="100000">
                                          <p:val>
                                            <p:strVal val="#ppt_h"/>
                                          </p:val>
                                        </p:tav>
                                      </p:tavLst>
                                    </p:anim>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grpId="0" nodeType="clickEffect">
                                  <p:stCondLst>
                                    <p:cond delay="0"/>
                                  </p:stCondLst>
                                  <p:childTnLst>
                                    <p:set>
                                      <p:cBhvr>
                                        <p:cTn id="61" dur="1" fill="hold">
                                          <p:stCondLst>
                                            <p:cond delay="0"/>
                                          </p:stCondLst>
                                        </p:cTn>
                                        <p:tgtEl>
                                          <p:spTgt spid="20"/>
                                        </p:tgtEl>
                                        <p:attrNameLst>
                                          <p:attrName>style.visibility</p:attrName>
                                        </p:attrNameLst>
                                      </p:cBhvr>
                                      <p:to>
                                        <p:strVal val="visible"/>
                                      </p:to>
                                    </p:set>
                                    <p:anim calcmode="lin" valueType="num">
                                      <p:cBhvr additive="base">
                                        <p:cTn id="62" dur="500" fill="hold"/>
                                        <p:tgtEl>
                                          <p:spTgt spid="20"/>
                                        </p:tgtEl>
                                        <p:attrNameLst>
                                          <p:attrName>ppt_x</p:attrName>
                                        </p:attrNameLst>
                                      </p:cBhvr>
                                      <p:tavLst>
                                        <p:tav tm="0">
                                          <p:val>
                                            <p:strVal val="#ppt_x"/>
                                          </p:val>
                                        </p:tav>
                                        <p:tav tm="100000">
                                          <p:val>
                                            <p:strVal val="#ppt_x"/>
                                          </p:val>
                                        </p:tav>
                                      </p:tavLst>
                                    </p:anim>
                                    <p:anim calcmode="lin" valueType="num">
                                      <p:cBhvr additive="base">
                                        <p:cTn id="63"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16" presetClass="entr" presetSubtype="21" fill="hold" nodeType="clickEffect">
                                  <p:stCondLst>
                                    <p:cond delay="0"/>
                                  </p:stCondLst>
                                  <p:childTnLst>
                                    <p:set>
                                      <p:cBhvr>
                                        <p:cTn id="67" dur="1" fill="hold">
                                          <p:stCondLst>
                                            <p:cond delay="0"/>
                                          </p:stCondLst>
                                        </p:cTn>
                                        <p:tgtEl>
                                          <p:spTgt spid="29"/>
                                        </p:tgtEl>
                                        <p:attrNameLst>
                                          <p:attrName>style.visibility</p:attrName>
                                        </p:attrNameLst>
                                      </p:cBhvr>
                                      <p:to>
                                        <p:strVal val="visible"/>
                                      </p:to>
                                    </p:set>
                                    <p:animEffect transition="in" filter="barn(inVertical)">
                                      <p:cBhvr>
                                        <p:cTn id="68" dur="500"/>
                                        <p:tgtEl>
                                          <p:spTgt spid="29"/>
                                        </p:tgtEl>
                                      </p:cBhvr>
                                    </p:animEffect>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grpId="0" nodeType="clickEffect">
                                  <p:stCondLst>
                                    <p:cond delay="0"/>
                                  </p:stCondLst>
                                  <p:childTnLst>
                                    <p:set>
                                      <p:cBhvr>
                                        <p:cTn id="72" dur="1" fill="hold">
                                          <p:stCondLst>
                                            <p:cond delay="0"/>
                                          </p:stCondLst>
                                        </p:cTn>
                                        <p:tgtEl>
                                          <p:spTgt spid="5"/>
                                        </p:tgtEl>
                                        <p:attrNameLst>
                                          <p:attrName>style.visibility</p:attrName>
                                        </p:attrNameLst>
                                      </p:cBhvr>
                                      <p:to>
                                        <p:strVal val="visible"/>
                                      </p:to>
                                    </p:set>
                                    <p:anim calcmode="lin" valueType="num">
                                      <p:cBhvr additive="base">
                                        <p:cTn id="73" dur="500" fill="hold"/>
                                        <p:tgtEl>
                                          <p:spTgt spid="5"/>
                                        </p:tgtEl>
                                        <p:attrNameLst>
                                          <p:attrName>ppt_x</p:attrName>
                                        </p:attrNameLst>
                                      </p:cBhvr>
                                      <p:tavLst>
                                        <p:tav tm="0">
                                          <p:val>
                                            <p:strVal val="#ppt_x"/>
                                          </p:val>
                                        </p:tav>
                                        <p:tav tm="100000">
                                          <p:val>
                                            <p:strVal val="#ppt_x"/>
                                          </p:val>
                                        </p:tav>
                                      </p:tavLst>
                                    </p:anim>
                                    <p:anim calcmode="lin" valueType="num">
                                      <p:cBhvr additive="base">
                                        <p:cTn id="7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1" presetClass="entr" presetSubtype="1" fill="hold" grpId="0" nodeType="clickEffect">
                                  <p:stCondLst>
                                    <p:cond delay="0"/>
                                  </p:stCondLst>
                                  <p:childTnLst>
                                    <p:set>
                                      <p:cBhvr>
                                        <p:cTn id="78" dur="1" fill="hold">
                                          <p:stCondLst>
                                            <p:cond delay="0"/>
                                          </p:stCondLst>
                                        </p:cTn>
                                        <p:tgtEl>
                                          <p:spTgt spid="38"/>
                                        </p:tgtEl>
                                        <p:attrNameLst>
                                          <p:attrName>style.visibility</p:attrName>
                                        </p:attrNameLst>
                                      </p:cBhvr>
                                      <p:to>
                                        <p:strVal val="visible"/>
                                      </p:to>
                                    </p:set>
                                    <p:animEffect transition="in" filter="wheel(1)">
                                      <p:cBhvr>
                                        <p:cTn id="79" dur="2000"/>
                                        <p:tgtEl>
                                          <p:spTgt spid="38"/>
                                        </p:tgtEl>
                                      </p:cBhvr>
                                    </p:animEffect>
                                  </p:childTnLst>
                                </p:cTn>
                              </p:par>
                            </p:childTnLst>
                          </p:cTn>
                        </p:par>
                      </p:childTnLst>
                    </p:cTn>
                  </p:par>
                  <p:par>
                    <p:cTn id="80" fill="hold">
                      <p:stCondLst>
                        <p:cond delay="indefinite"/>
                      </p:stCondLst>
                      <p:childTnLst>
                        <p:par>
                          <p:cTn id="81" fill="hold">
                            <p:stCondLst>
                              <p:cond delay="0"/>
                            </p:stCondLst>
                            <p:childTnLst>
                              <p:par>
                                <p:cTn id="82" presetID="2" presetClass="entr" presetSubtype="4" fill="hold" nodeType="clickEffect">
                                  <p:stCondLst>
                                    <p:cond delay="0"/>
                                  </p:stCondLst>
                                  <p:childTnLst>
                                    <p:set>
                                      <p:cBhvr>
                                        <p:cTn id="83" dur="1" fill="hold">
                                          <p:stCondLst>
                                            <p:cond delay="0"/>
                                          </p:stCondLst>
                                        </p:cTn>
                                        <p:tgtEl>
                                          <p:spTgt spid="30"/>
                                        </p:tgtEl>
                                        <p:attrNameLst>
                                          <p:attrName>style.visibility</p:attrName>
                                        </p:attrNameLst>
                                      </p:cBhvr>
                                      <p:to>
                                        <p:strVal val="visible"/>
                                      </p:to>
                                    </p:set>
                                    <p:anim calcmode="lin" valueType="num">
                                      <p:cBhvr additive="base">
                                        <p:cTn id="84" dur="500" fill="hold"/>
                                        <p:tgtEl>
                                          <p:spTgt spid="30"/>
                                        </p:tgtEl>
                                        <p:attrNameLst>
                                          <p:attrName>ppt_x</p:attrName>
                                        </p:attrNameLst>
                                      </p:cBhvr>
                                      <p:tavLst>
                                        <p:tav tm="0">
                                          <p:val>
                                            <p:strVal val="#ppt_x"/>
                                          </p:val>
                                        </p:tav>
                                        <p:tav tm="100000">
                                          <p:val>
                                            <p:strVal val="#ppt_x"/>
                                          </p:val>
                                        </p:tav>
                                      </p:tavLst>
                                    </p:anim>
                                    <p:anim calcmode="lin" valueType="num">
                                      <p:cBhvr additive="base">
                                        <p:cTn id="85"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86" fill="hold">
                      <p:stCondLst>
                        <p:cond delay="indefinite"/>
                      </p:stCondLst>
                      <p:childTnLst>
                        <p:par>
                          <p:cTn id="87" fill="hold">
                            <p:stCondLst>
                              <p:cond delay="0"/>
                            </p:stCondLst>
                            <p:childTnLst>
                              <p:par>
                                <p:cTn id="88" presetID="1" presetClass="entr" presetSubtype="0" fill="hold" grpId="0" nodeType="clickEffect">
                                  <p:stCondLst>
                                    <p:cond delay="0"/>
                                  </p:stCondLst>
                                  <p:childTnLst>
                                    <p:set>
                                      <p:cBhvr>
                                        <p:cTn id="89" dur="1" fill="hold">
                                          <p:stCondLst>
                                            <p:cond delay="0"/>
                                          </p:stCondLst>
                                        </p:cTn>
                                        <p:tgtEl>
                                          <p:spTgt spid="16"/>
                                        </p:tgtEl>
                                        <p:attrNameLst>
                                          <p:attrName>style.visibility</p:attrName>
                                        </p:attrNameLst>
                                      </p:cBhvr>
                                      <p:to>
                                        <p:strVal val="visible"/>
                                      </p:to>
                                    </p:set>
                                  </p:childTnLst>
                                </p:cTn>
                              </p:par>
                            </p:childTnLst>
                          </p:cTn>
                        </p:par>
                      </p:childTnLst>
                    </p:cTn>
                  </p:par>
                  <p:par>
                    <p:cTn id="90" fill="hold">
                      <p:stCondLst>
                        <p:cond delay="indefinite"/>
                      </p:stCondLst>
                      <p:childTnLst>
                        <p:par>
                          <p:cTn id="91" fill="hold">
                            <p:stCondLst>
                              <p:cond delay="0"/>
                            </p:stCondLst>
                            <p:childTnLst>
                              <p:par>
                                <p:cTn id="92" presetID="21" presetClass="entr" presetSubtype="1" fill="hold" grpId="0" nodeType="clickEffect">
                                  <p:stCondLst>
                                    <p:cond delay="0"/>
                                  </p:stCondLst>
                                  <p:childTnLst>
                                    <p:set>
                                      <p:cBhvr>
                                        <p:cTn id="93" dur="1" fill="hold">
                                          <p:stCondLst>
                                            <p:cond delay="0"/>
                                          </p:stCondLst>
                                        </p:cTn>
                                        <p:tgtEl>
                                          <p:spTgt spid="21"/>
                                        </p:tgtEl>
                                        <p:attrNameLst>
                                          <p:attrName>style.visibility</p:attrName>
                                        </p:attrNameLst>
                                      </p:cBhvr>
                                      <p:to>
                                        <p:strVal val="visible"/>
                                      </p:to>
                                    </p:set>
                                    <p:animEffect transition="in" filter="wheel(1)">
                                      <p:cBhvr>
                                        <p:cTn id="94" dur="2000"/>
                                        <p:tgtEl>
                                          <p:spTgt spid="21"/>
                                        </p:tgtEl>
                                      </p:cBhvr>
                                    </p:animEffect>
                                  </p:childTnLst>
                                </p:cTn>
                              </p:par>
                            </p:childTnLst>
                          </p:cTn>
                        </p:par>
                      </p:childTnLst>
                    </p:cTn>
                  </p:par>
                  <p:par>
                    <p:cTn id="95" fill="hold">
                      <p:stCondLst>
                        <p:cond delay="indefinite"/>
                      </p:stCondLst>
                      <p:childTnLst>
                        <p:par>
                          <p:cTn id="96" fill="hold">
                            <p:stCondLst>
                              <p:cond delay="0"/>
                            </p:stCondLst>
                            <p:childTnLst>
                              <p:par>
                                <p:cTn id="97" presetID="16" presetClass="entr" presetSubtype="21" fill="hold" nodeType="clickEffect">
                                  <p:stCondLst>
                                    <p:cond delay="0"/>
                                  </p:stCondLst>
                                  <p:childTnLst>
                                    <p:set>
                                      <p:cBhvr>
                                        <p:cTn id="98" dur="1" fill="hold">
                                          <p:stCondLst>
                                            <p:cond delay="0"/>
                                          </p:stCondLst>
                                        </p:cTn>
                                        <p:tgtEl>
                                          <p:spTgt spid="32"/>
                                        </p:tgtEl>
                                        <p:attrNameLst>
                                          <p:attrName>style.visibility</p:attrName>
                                        </p:attrNameLst>
                                      </p:cBhvr>
                                      <p:to>
                                        <p:strVal val="visible"/>
                                      </p:to>
                                    </p:set>
                                    <p:animEffect transition="in" filter="barn(inVertical)">
                                      <p:cBhvr>
                                        <p:cTn id="99" dur="500"/>
                                        <p:tgtEl>
                                          <p:spTgt spid="32"/>
                                        </p:tgtEl>
                                      </p:cBhvr>
                                    </p:animEffect>
                                  </p:childTnLst>
                                </p:cTn>
                              </p:par>
                            </p:childTnLst>
                          </p:cTn>
                        </p:par>
                      </p:childTnLst>
                    </p:cTn>
                  </p:par>
                  <p:par>
                    <p:cTn id="100" fill="hold">
                      <p:stCondLst>
                        <p:cond delay="indefinite"/>
                      </p:stCondLst>
                      <p:childTnLst>
                        <p:par>
                          <p:cTn id="101" fill="hold">
                            <p:stCondLst>
                              <p:cond delay="0"/>
                            </p:stCondLst>
                            <p:childTnLst>
                              <p:par>
                                <p:cTn id="102" presetID="2" presetClass="entr" presetSubtype="4" fill="hold" grpId="0" nodeType="clickEffect">
                                  <p:stCondLst>
                                    <p:cond delay="0"/>
                                  </p:stCondLst>
                                  <p:childTnLst>
                                    <p:set>
                                      <p:cBhvr>
                                        <p:cTn id="103" dur="1" fill="hold">
                                          <p:stCondLst>
                                            <p:cond delay="0"/>
                                          </p:stCondLst>
                                        </p:cTn>
                                        <p:tgtEl>
                                          <p:spTgt spid="17"/>
                                        </p:tgtEl>
                                        <p:attrNameLst>
                                          <p:attrName>style.visibility</p:attrName>
                                        </p:attrNameLst>
                                      </p:cBhvr>
                                      <p:to>
                                        <p:strVal val="visible"/>
                                      </p:to>
                                    </p:set>
                                    <p:anim calcmode="lin" valueType="num">
                                      <p:cBhvr additive="base">
                                        <p:cTn id="104" dur="500" fill="hold"/>
                                        <p:tgtEl>
                                          <p:spTgt spid="17"/>
                                        </p:tgtEl>
                                        <p:attrNameLst>
                                          <p:attrName>ppt_x</p:attrName>
                                        </p:attrNameLst>
                                      </p:cBhvr>
                                      <p:tavLst>
                                        <p:tav tm="0">
                                          <p:val>
                                            <p:strVal val="#ppt_x"/>
                                          </p:val>
                                        </p:tav>
                                        <p:tav tm="100000">
                                          <p:val>
                                            <p:strVal val="#ppt_x"/>
                                          </p:val>
                                        </p:tav>
                                      </p:tavLst>
                                    </p:anim>
                                    <p:anim calcmode="lin" valueType="num">
                                      <p:cBhvr additive="base">
                                        <p:cTn id="105"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06" fill="hold">
                      <p:stCondLst>
                        <p:cond delay="indefinite"/>
                      </p:stCondLst>
                      <p:childTnLst>
                        <p:par>
                          <p:cTn id="107" fill="hold">
                            <p:stCondLst>
                              <p:cond delay="0"/>
                            </p:stCondLst>
                            <p:childTnLst>
                              <p:par>
                                <p:cTn id="108" presetID="21" presetClass="entr" presetSubtype="1" fill="hold" grpId="0" nodeType="clickEffect">
                                  <p:stCondLst>
                                    <p:cond delay="0"/>
                                  </p:stCondLst>
                                  <p:childTnLst>
                                    <p:set>
                                      <p:cBhvr>
                                        <p:cTn id="109" dur="1" fill="hold">
                                          <p:stCondLst>
                                            <p:cond delay="0"/>
                                          </p:stCondLst>
                                        </p:cTn>
                                        <p:tgtEl>
                                          <p:spTgt spid="22"/>
                                        </p:tgtEl>
                                        <p:attrNameLst>
                                          <p:attrName>style.visibility</p:attrName>
                                        </p:attrNameLst>
                                      </p:cBhvr>
                                      <p:to>
                                        <p:strVal val="visible"/>
                                      </p:to>
                                    </p:set>
                                    <p:animEffect transition="in" filter="wheel(1)">
                                      <p:cBhvr>
                                        <p:cTn id="110" dur="2000"/>
                                        <p:tgtEl>
                                          <p:spTgt spid="22"/>
                                        </p:tgtEl>
                                      </p:cBhvr>
                                    </p:animEffect>
                                  </p:childTnLst>
                                </p:cTn>
                              </p:par>
                            </p:childTnLst>
                          </p:cTn>
                        </p:par>
                      </p:childTnLst>
                    </p:cTn>
                  </p:par>
                  <p:par>
                    <p:cTn id="111" fill="hold">
                      <p:stCondLst>
                        <p:cond delay="indefinite"/>
                      </p:stCondLst>
                      <p:childTnLst>
                        <p:par>
                          <p:cTn id="112" fill="hold">
                            <p:stCondLst>
                              <p:cond delay="0"/>
                            </p:stCondLst>
                            <p:childTnLst>
                              <p:par>
                                <p:cTn id="113" presetID="6" presetClass="entr" presetSubtype="16" fill="hold" nodeType="clickEffect">
                                  <p:stCondLst>
                                    <p:cond delay="0"/>
                                  </p:stCondLst>
                                  <p:childTnLst>
                                    <p:set>
                                      <p:cBhvr>
                                        <p:cTn id="114" dur="1" fill="hold">
                                          <p:stCondLst>
                                            <p:cond delay="0"/>
                                          </p:stCondLst>
                                        </p:cTn>
                                        <p:tgtEl>
                                          <p:spTgt spid="34"/>
                                        </p:tgtEl>
                                        <p:attrNameLst>
                                          <p:attrName>style.visibility</p:attrName>
                                        </p:attrNameLst>
                                      </p:cBhvr>
                                      <p:to>
                                        <p:strVal val="visible"/>
                                      </p:to>
                                    </p:set>
                                    <p:animEffect transition="in" filter="circle(in)">
                                      <p:cBhvr>
                                        <p:cTn id="115" dur="2000"/>
                                        <p:tgtEl>
                                          <p:spTgt spid="34"/>
                                        </p:tgtEl>
                                      </p:cBhvr>
                                    </p:animEffect>
                                  </p:childTnLst>
                                </p:cTn>
                              </p:par>
                            </p:childTnLst>
                          </p:cTn>
                        </p:par>
                      </p:childTnLst>
                    </p:cTn>
                  </p:par>
                  <p:par>
                    <p:cTn id="116" fill="hold">
                      <p:stCondLst>
                        <p:cond delay="indefinite"/>
                      </p:stCondLst>
                      <p:childTnLst>
                        <p:par>
                          <p:cTn id="117" fill="hold">
                            <p:stCondLst>
                              <p:cond delay="0"/>
                            </p:stCondLst>
                            <p:childTnLst>
                              <p:par>
                                <p:cTn id="118" presetID="2" presetClass="entr" presetSubtype="4" fill="hold" grpId="0" nodeType="clickEffect">
                                  <p:stCondLst>
                                    <p:cond delay="0"/>
                                  </p:stCondLst>
                                  <p:childTnLst>
                                    <p:set>
                                      <p:cBhvr>
                                        <p:cTn id="119" dur="1" fill="hold">
                                          <p:stCondLst>
                                            <p:cond delay="0"/>
                                          </p:stCondLst>
                                        </p:cTn>
                                        <p:tgtEl>
                                          <p:spTgt spid="18"/>
                                        </p:tgtEl>
                                        <p:attrNameLst>
                                          <p:attrName>style.visibility</p:attrName>
                                        </p:attrNameLst>
                                      </p:cBhvr>
                                      <p:to>
                                        <p:strVal val="visible"/>
                                      </p:to>
                                    </p:set>
                                    <p:anim calcmode="lin" valueType="num">
                                      <p:cBhvr additive="base">
                                        <p:cTn id="120" dur="500" fill="hold"/>
                                        <p:tgtEl>
                                          <p:spTgt spid="18"/>
                                        </p:tgtEl>
                                        <p:attrNameLst>
                                          <p:attrName>ppt_x</p:attrName>
                                        </p:attrNameLst>
                                      </p:cBhvr>
                                      <p:tavLst>
                                        <p:tav tm="0">
                                          <p:val>
                                            <p:strVal val="#ppt_x"/>
                                          </p:val>
                                        </p:tav>
                                        <p:tav tm="100000">
                                          <p:val>
                                            <p:strVal val="#ppt_x"/>
                                          </p:val>
                                        </p:tav>
                                      </p:tavLst>
                                    </p:anim>
                                    <p:anim calcmode="lin" valueType="num">
                                      <p:cBhvr additive="base">
                                        <p:cTn id="121"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122" fill="hold">
                      <p:stCondLst>
                        <p:cond delay="indefinite"/>
                      </p:stCondLst>
                      <p:childTnLst>
                        <p:par>
                          <p:cTn id="123" fill="hold">
                            <p:stCondLst>
                              <p:cond delay="0"/>
                            </p:stCondLst>
                            <p:childTnLst>
                              <p:par>
                                <p:cTn id="124" presetID="26" presetClass="entr" presetSubtype="0" fill="hold" grpId="0" nodeType="clickEffect">
                                  <p:stCondLst>
                                    <p:cond delay="0"/>
                                  </p:stCondLst>
                                  <p:childTnLst>
                                    <p:set>
                                      <p:cBhvr>
                                        <p:cTn id="125" dur="1" fill="hold">
                                          <p:stCondLst>
                                            <p:cond delay="0"/>
                                          </p:stCondLst>
                                        </p:cTn>
                                        <p:tgtEl>
                                          <p:spTgt spid="23"/>
                                        </p:tgtEl>
                                        <p:attrNameLst>
                                          <p:attrName>style.visibility</p:attrName>
                                        </p:attrNameLst>
                                      </p:cBhvr>
                                      <p:to>
                                        <p:strVal val="visible"/>
                                      </p:to>
                                    </p:set>
                                    <p:animEffect transition="in" filter="wipe(down)">
                                      <p:cBhvr>
                                        <p:cTn id="126" dur="580">
                                          <p:stCondLst>
                                            <p:cond delay="0"/>
                                          </p:stCondLst>
                                        </p:cTn>
                                        <p:tgtEl>
                                          <p:spTgt spid="23"/>
                                        </p:tgtEl>
                                      </p:cBhvr>
                                    </p:animEffect>
                                    <p:anim calcmode="lin" valueType="num">
                                      <p:cBhvr>
                                        <p:cTn id="127" dur="1822" tmFilter="0,0; 0.14,0.36; 0.43,0.73; 0.71,0.91; 1.0,1.0">
                                          <p:stCondLst>
                                            <p:cond delay="0"/>
                                          </p:stCondLst>
                                        </p:cTn>
                                        <p:tgtEl>
                                          <p:spTgt spid="23"/>
                                        </p:tgtEl>
                                        <p:attrNameLst>
                                          <p:attrName>ppt_x</p:attrName>
                                        </p:attrNameLst>
                                      </p:cBhvr>
                                      <p:tavLst>
                                        <p:tav tm="0">
                                          <p:val>
                                            <p:strVal val="#ppt_x-0.25"/>
                                          </p:val>
                                        </p:tav>
                                        <p:tav tm="100000">
                                          <p:val>
                                            <p:strVal val="#ppt_x"/>
                                          </p:val>
                                        </p:tav>
                                      </p:tavLst>
                                    </p:anim>
                                    <p:anim calcmode="lin" valueType="num">
                                      <p:cBhvr>
                                        <p:cTn id="128" dur="664" tmFilter="0.0,0.0; 0.25,0.07; 0.50,0.2; 0.75,0.467; 1.0,1.0">
                                          <p:stCondLst>
                                            <p:cond delay="0"/>
                                          </p:stCondLst>
                                        </p:cTn>
                                        <p:tgtEl>
                                          <p:spTgt spid="23"/>
                                        </p:tgtEl>
                                        <p:attrNameLst>
                                          <p:attrName>ppt_y</p:attrName>
                                        </p:attrNameLst>
                                      </p:cBhvr>
                                      <p:tavLst>
                                        <p:tav tm="0" fmla="#ppt_y-sin(pi*$)/3">
                                          <p:val>
                                            <p:fltVal val="0.5"/>
                                          </p:val>
                                        </p:tav>
                                        <p:tav tm="100000">
                                          <p:val>
                                            <p:fltVal val="1"/>
                                          </p:val>
                                        </p:tav>
                                      </p:tavLst>
                                    </p:anim>
                                    <p:anim calcmode="lin" valueType="num">
                                      <p:cBhvr>
                                        <p:cTn id="129" dur="664" tmFilter="0, 0; 0.125,0.2665; 0.25,0.4; 0.375,0.465; 0.5,0.5;  0.625,0.535; 0.75,0.6; 0.875,0.7335; 1,1">
                                          <p:stCondLst>
                                            <p:cond delay="664"/>
                                          </p:stCondLst>
                                        </p:cTn>
                                        <p:tgtEl>
                                          <p:spTgt spid="23"/>
                                        </p:tgtEl>
                                        <p:attrNameLst>
                                          <p:attrName>ppt_y</p:attrName>
                                        </p:attrNameLst>
                                      </p:cBhvr>
                                      <p:tavLst>
                                        <p:tav tm="0" fmla="#ppt_y-sin(pi*$)/9">
                                          <p:val>
                                            <p:fltVal val="0"/>
                                          </p:val>
                                        </p:tav>
                                        <p:tav tm="100000">
                                          <p:val>
                                            <p:fltVal val="1"/>
                                          </p:val>
                                        </p:tav>
                                      </p:tavLst>
                                    </p:anim>
                                    <p:anim calcmode="lin" valueType="num">
                                      <p:cBhvr>
                                        <p:cTn id="130" dur="332" tmFilter="0, 0; 0.125,0.2665; 0.25,0.4; 0.375,0.465; 0.5,0.5;  0.625,0.535; 0.75,0.6; 0.875,0.7335; 1,1">
                                          <p:stCondLst>
                                            <p:cond delay="1324"/>
                                          </p:stCondLst>
                                        </p:cTn>
                                        <p:tgtEl>
                                          <p:spTgt spid="23"/>
                                        </p:tgtEl>
                                        <p:attrNameLst>
                                          <p:attrName>ppt_y</p:attrName>
                                        </p:attrNameLst>
                                      </p:cBhvr>
                                      <p:tavLst>
                                        <p:tav tm="0" fmla="#ppt_y-sin(pi*$)/27">
                                          <p:val>
                                            <p:fltVal val="0"/>
                                          </p:val>
                                        </p:tav>
                                        <p:tav tm="100000">
                                          <p:val>
                                            <p:fltVal val="1"/>
                                          </p:val>
                                        </p:tav>
                                      </p:tavLst>
                                    </p:anim>
                                    <p:anim calcmode="lin" valueType="num">
                                      <p:cBhvr>
                                        <p:cTn id="131" dur="164" tmFilter="0, 0; 0.125,0.2665; 0.25,0.4; 0.375,0.465; 0.5,0.5;  0.625,0.535; 0.75,0.6; 0.875,0.7335; 1,1">
                                          <p:stCondLst>
                                            <p:cond delay="1656"/>
                                          </p:stCondLst>
                                        </p:cTn>
                                        <p:tgtEl>
                                          <p:spTgt spid="23"/>
                                        </p:tgtEl>
                                        <p:attrNameLst>
                                          <p:attrName>ppt_y</p:attrName>
                                        </p:attrNameLst>
                                      </p:cBhvr>
                                      <p:tavLst>
                                        <p:tav tm="0" fmla="#ppt_y-sin(pi*$)/81">
                                          <p:val>
                                            <p:fltVal val="0"/>
                                          </p:val>
                                        </p:tav>
                                        <p:tav tm="100000">
                                          <p:val>
                                            <p:fltVal val="1"/>
                                          </p:val>
                                        </p:tav>
                                      </p:tavLst>
                                    </p:anim>
                                    <p:animScale>
                                      <p:cBhvr>
                                        <p:cTn id="132" dur="26">
                                          <p:stCondLst>
                                            <p:cond delay="650"/>
                                          </p:stCondLst>
                                        </p:cTn>
                                        <p:tgtEl>
                                          <p:spTgt spid="23"/>
                                        </p:tgtEl>
                                      </p:cBhvr>
                                      <p:to x="100000" y="60000"/>
                                    </p:animScale>
                                    <p:animScale>
                                      <p:cBhvr>
                                        <p:cTn id="133" dur="166" decel="50000">
                                          <p:stCondLst>
                                            <p:cond delay="676"/>
                                          </p:stCondLst>
                                        </p:cTn>
                                        <p:tgtEl>
                                          <p:spTgt spid="23"/>
                                        </p:tgtEl>
                                      </p:cBhvr>
                                      <p:to x="100000" y="100000"/>
                                    </p:animScale>
                                    <p:animScale>
                                      <p:cBhvr>
                                        <p:cTn id="134" dur="26">
                                          <p:stCondLst>
                                            <p:cond delay="1312"/>
                                          </p:stCondLst>
                                        </p:cTn>
                                        <p:tgtEl>
                                          <p:spTgt spid="23"/>
                                        </p:tgtEl>
                                      </p:cBhvr>
                                      <p:to x="100000" y="80000"/>
                                    </p:animScale>
                                    <p:animScale>
                                      <p:cBhvr>
                                        <p:cTn id="135" dur="166" decel="50000">
                                          <p:stCondLst>
                                            <p:cond delay="1338"/>
                                          </p:stCondLst>
                                        </p:cTn>
                                        <p:tgtEl>
                                          <p:spTgt spid="23"/>
                                        </p:tgtEl>
                                      </p:cBhvr>
                                      <p:to x="100000" y="100000"/>
                                    </p:animScale>
                                    <p:animScale>
                                      <p:cBhvr>
                                        <p:cTn id="136" dur="26">
                                          <p:stCondLst>
                                            <p:cond delay="1642"/>
                                          </p:stCondLst>
                                        </p:cTn>
                                        <p:tgtEl>
                                          <p:spTgt spid="23"/>
                                        </p:tgtEl>
                                      </p:cBhvr>
                                      <p:to x="100000" y="90000"/>
                                    </p:animScale>
                                    <p:animScale>
                                      <p:cBhvr>
                                        <p:cTn id="137" dur="166" decel="50000">
                                          <p:stCondLst>
                                            <p:cond delay="1668"/>
                                          </p:stCondLst>
                                        </p:cTn>
                                        <p:tgtEl>
                                          <p:spTgt spid="23"/>
                                        </p:tgtEl>
                                      </p:cBhvr>
                                      <p:to x="100000" y="100000"/>
                                    </p:animScale>
                                    <p:animScale>
                                      <p:cBhvr>
                                        <p:cTn id="138" dur="26">
                                          <p:stCondLst>
                                            <p:cond delay="1808"/>
                                          </p:stCondLst>
                                        </p:cTn>
                                        <p:tgtEl>
                                          <p:spTgt spid="23"/>
                                        </p:tgtEl>
                                      </p:cBhvr>
                                      <p:to x="100000" y="95000"/>
                                    </p:animScale>
                                    <p:animScale>
                                      <p:cBhvr>
                                        <p:cTn id="139" dur="166" decel="50000">
                                          <p:stCondLst>
                                            <p:cond delay="1834"/>
                                          </p:stCondLst>
                                        </p:cTn>
                                        <p:tgtEl>
                                          <p:spTgt spid="2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p:bldP spid="11" grpId="0" animBg="1"/>
      <p:bldP spid="12" grpId="0"/>
      <p:bldP spid="14" grpId="0" animBg="1"/>
      <p:bldP spid="15" grpId="0" animBg="1"/>
      <p:bldP spid="16" grpId="0" animBg="1"/>
      <p:bldP spid="17" grpId="0" animBg="1"/>
      <p:bldP spid="18" grpId="0" animBg="1"/>
      <p:bldP spid="19" grpId="0"/>
      <p:bldP spid="20" grpId="0"/>
      <p:bldP spid="21" grpId="0"/>
      <p:bldP spid="22" grpId="0"/>
      <p:bldP spid="23" grpId="0"/>
      <p:bldP spid="5" grpId="0" animBg="1"/>
      <p:bldP spid="3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47B12-81B2-4B3E-8324-DDC987366252}"/>
              </a:ext>
            </a:extLst>
          </p:cNvPr>
          <p:cNvSpPr>
            <a:spLocks noGrp="1"/>
          </p:cNvSpPr>
          <p:nvPr>
            <p:ph type="title"/>
          </p:nvPr>
        </p:nvSpPr>
        <p:spPr>
          <a:xfrm>
            <a:off x="800730" y="2177248"/>
            <a:ext cx="10018713" cy="1752599"/>
          </a:xfrm>
        </p:spPr>
        <p:txBody>
          <a:bodyPr>
            <a:normAutofit/>
          </a:bodyPr>
          <a:lstStyle/>
          <a:p>
            <a:r>
              <a:rPr lang="en-US" sz="7200" dirty="0">
                <a:latin typeface="Times New Roman" panose="02020603050405020304" pitchFamily="18" charset="0"/>
                <a:cs typeface="Times New Roman" panose="02020603050405020304" pitchFamily="18" charset="0"/>
              </a:rPr>
              <a:t>Thank you!</a:t>
            </a:r>
          </a:p>
        </p:txBody>
      </p:sp>
      <p:sp>
        <p:nvSpPr>
          <p:cNvPr id="4" name="Slide Number Placeholder 3">
            <a:extLst>
              <a:ext uri="{FF2B5EF4-FFF2-40B4-BE49-F238E27FC236}">
                <a16:creationId xmlns:a16="http://schemas.microsoft.com/office/drawing/2014/main" id="{370E2D80-9137-4A0A-9032-F2C4F2F717B0}"/>
              </a:ext>
            </a:extLst>
          </p:cNvPr>
          <p:cNvSpPr>
            <a:spLocks noGrp="1"/>
          </p:cNvSpPr>
          <p:nvPr>
            <p:ph type="sldNum" sz="quarter" idx="12"/>
          </p:nvPr>
        </p:nvSpPr>
        <p:spPr/>
        <p:txBody>
          <a:bodyPr/>
          <a:lstStyle/>
          <a:p>
            <a:fld id="{10959D49-8465-46ED-A4B6-C5054201DA18}" type="slidenum">
              <a:rPr lang="en-US" smtClean="0"/>
              <a:pPr/>
              <a:t>20</a:t>
            </a:fld>
            <a:endParaRPr lang="en-US" dirty="0"/>
          </a:p>
        </p:txBody>
      </p:sp>
      <p:pic>
        <p:nvPicPr>
          <p:cNvPr id="6" name="Picture 5">
            <a:extLst>
              <a:ext uri="{FF2B5EF4-FFF2-40B4-BE49-F238E27FC236}">
                <a16:creationId xmlns:a16="http://schemas.microsoft.com/office/drawing/2014/main" id="{CD0FEB75-449F-4CD3-A377-1CDEC10757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14584" y="2177249"/>
            <a:ext cx="2178821" cy="2019108"/>
          </a:xfrm>
          <a:prstGeom prst="rect">
            <a:avLst/>
          </a:prstGeom>
        </p:spPr>
      </p:pic>
    </p:spTree>
    <p:extLst>
      <p:ext uri="{BB962C8B-B14F-4D97-AF65-F5344CB8AC3E}">
        <p14:creationId xmlns:p14="http://schemas.microsoft.com/office/powerpoint/2010/main" val="2800454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6" presetClass="entr" presetSubtype="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wipe(down)">
                                      <p:cBhvr>
                                        <p:cTn id="25" dur="580">
                                          <p:stCondLst>
                                            <p:cond delay="0"/>
                                          </p:stCondLst>
                                        </p:cTn>
                                        <p:tgtEl>
                                          <p:spTgt spid="6"/>
                                        </p:tgtEl>
                                      </p:cBhvr>
                                    </p:animEffect>
                                    <p:anim calcmode="lin" valueType="num">
                                      <p:cBhvr>
                                        <p:cTn id="26"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27"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28"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29"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30"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31" dur="26">
                                          <p:stCondLst>
                                            <p:cond delay="650"/>
                                          </p:stCondLst>
                                        </p:cTn>
                                        <p:tgtEl>
                                          <p:spTgt spid="6"/>
                                        </p:tgtEl>
                                      </p:cBhvr>
                                      <p:to x="100000" y="60000"/>
                                    </p:animScale>
                                    <p:animScale>
                                      <p:cBhvr>
                                        <p:cTn id="32" dur="166" decel="50000">
                                          <p:stCondLst>
                                            <p:cond delay="676"/>
                                          </p:stCondLst>
                                        </p:cTn>
                                        <p:tgtEl>
                                          <p:spTgt spid="6"/>
                                        </p:tgtEl>
                                      </p:cBhvr>
                                      <p:to x="100000" y="100000"/>
                                    </p:animScale>
                                    <p:animScale>
                                      <p:cBhvr>
                                        <p:cTn id="33" dur="26">
                                          <p:stCondLst>
                                            <p:cond delay="1312"/>
                                          </p:stCondLst>
                                        </p:cTn>
                                        <p:tgtEl>
                                          <p:spTgt spid="6"/>
                                        </p:tgtEl>
                                      </p:cBhvr>
                                      <p:to x="100000" y="80000"/>
                                    </p:animScale>
                                    <p:animScale>
                                      <p:cBhvr>
                                        <p:cTn id="34" dur="166" decel="50000">
                                          <p:stCondLst>
                                            <p:cond delay="1338"/>
                                          </p:stCondLst>
                                        </p:cTn>
                                        <p:tgtEl>
                                          <p:spTgt spid="6"/>
                                        </p:tgtEl>
                                      </p:cBhvr>
                                      <p:to x="100000" y="100000"/>
                                    </p:animScale>
                                    <p:animScale>
                                      <p:cBhvr>
                                        <p:cTn id="35" dur="26">
                                          <p:stCondLst>
                                            <p:cond delay="1642"/>
                                          </p:stCondLst>
                                        </p:cTn>
                                        <p:tgtEl>
                                          <p:spTgt spid="6"/>
                                        </p:tgtEl>
                                      </p:cBhvr>
                                      <p:to x="100000" y="90000"/>
                                    </p:animScale>
                                    <p:animScale>
                                      <p:cBhvr>
                                        <p:cTn id="36" dur="166" decel="50000">
                                          <p:stCondLst>
                                            <p:cond delay="1668"/>
                                          </p:stCondLst>
                                        </p:cTn>
                                        <p:tgtEl>
                                          <p:spTgt spid="6"/>
                                        </p:tgtEl>
                                      </p:cBhvr>
                                      <p:to x="100000" y="100000"/>
                                    </p:animScale>
                                    <p:animScale>
                                      <p:cBhvr>
                                        <p:cTn id="37" dur="26">
                                          <p:stCondLst>
                                            <p:cond delay="1808"/>
                                          </p:stCondLst>
                                        </p:cTn>
                                        <p:tgtEl>
                                          <p:spTgt spid="6"/>
                                        </p:tgtEl>
                                      </p:cBhvr>
                                      <p:to x="100000" y="95000"/>
                                    </p:animScale>
                                    <p:animScale>
                                      <p:cBhvr>
                                        <p:cTn id="38" dur="166" decel="50000">
                                          <p:stCondLst>
                                            <p:cond delay="1834"/>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49CF3-86DE-48BA-894B-BB93DCD501BF}"/>
              </a:ext>
            </a:extLst>
          </p:cNvPr>
          <p:cNvSpPr>
            <a:spLocks noGrp="1"/>
          </p:cNvSpPr>
          <p:nvPr>
            <p:ph type="title"/>
          </p:nvPr>
        </p:nvSpPr>
        <p:spPr>
          <a:xfrm>
            <a:off x="403064" y="597024"/>
            <a:ext cx="7435920" cy="1382698"/>
          </a:xfrm>
        </p:spPr>
        <p:txBody>
          <a:bodyPr>
            <a:normAutofit/>
          </a:bodyPr>
          <a:lstStyle/>
          <a:p>
            <a:r>
              <a:rPr lang="en-US" sz="4400" b="1"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B2237874-70EA-446C-BD59-A9F1570F4FE1}"/>
              </a:ext>
            </a:extLst>
          </p:cNvPr>
          <p:cNvSpPr>
            <a:spLocks noGrp="1"/>
          </p:cNvSpPr>
          <p:nvPr>
            <p:ph idx="1"/>
          </p:nvPr>
        </p:nvSpPr>
        <p:spPr>
          <a:xfrm>
            <a:off x="1420428" y="1793289"/>
            <a:ext cx="10102788" cy="4154750"/>
          </a:xfrm>
        </p:spPr>
        <p:txBody>
          <a:bodyPr>
            <a:normAutofit/>
          </a:bodyPr>
          <a:lstStyle/>
          <a:p>
            <a:pPr>
              <a:buClrTx/>
              <a:buSzPct val="100000"/>
            </a:pPr>
            <a:r>
              <a:rPr lang="en-US" dirty="0">
                <a:latin typeface="Times New Roman" panose="02020603050405020304" pitchFamily="18" charset="0"/>
                <a:cs typeface="Times New Roman" panose="02020603050405020304" pitchFamily="18" charset="0"/>
              </a:rPr>
              <a:t>A circuited switch, which operates with the sound of clapping hands, where the switch comes to ‘on’ position when clapped once and to ‘off’ position when again clapped once. Furthermore, A clap-switch circuit is a sound sensitive circuit. The operation of the circuit is simple. Clap and the lamp turn on. Clap again and it turns off. The condenser microphone picks up the sound of your claps. It produces a small electrical signal which is amplified by the succeeding transistor stage. This circuit can switch on and off a light or any electric appliance by the sound of a clap. This working of this circuit is based on amplifying nature of the transistor, switching nature of transistor, relay as an electronic switch. </a:t>
            </a:r>
          </a:p>
        </p:txBody>
      </p:sp>
      <p:sp>
        <p:nvSpPr>
          <p:cNvPr id="4" name="Slide Number Placeholder 3">
            <a:extLst>
              <a:ext uri="{FF2B5EF4-FFF2-40B4-BE49-F238E27FC236}">
                <a16:creationId xmlns:a16="http://schemas.microsoft.com/office/drawing/2014/main" id="{9E841A49-9B12-4D61-872F-2C60B8E3DE68}"/>
              </a:ext>
            </a:extLst>
          </p:cNvPr>
          <p:cNvSpPr>
            <a:spLocks noGrp="1"/>
          </p:cNvSpPr>
          <p:nvPr>
            <p:ph type="sldNum" sz="quarter" idx="12"/>
          </p:nvPr>
        </p:nvSpPr>
        <p:spPr/>
        <p:txBody>
          <a:bodyPr/>
          <a:lstStyle/>
          <a:p>
            <a:fld id="{10959D49-8465-46ED-A4B6-C5054201DA18}" type="slidenum">
              <a:rPr lang="en-US" smtClean="0"/>
              <a:t>3</a:t>
            </a:fld>
            <a:endParaRPr lang="en-US"/>
          </a:p>
        </p:txBody>
      </p:sp>
    </p:spTree>
    <p:extLst>
      <p:ext uri="{BB962C8B-B14F-4D97-AF65-F5344CB8AC3E}">
        <p14:creationId xmlns:p14="http://schemas.microsoft.com/office/powerpoint/2010/main" val="39644871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BDC4A-B578-4425-AD50-F69868C6D751}"/>
              </a:ext>
            </a:extLst>
          </p:cNvPr>
          <p:cNvSpPr>
            <a:spLocks noGrp="1"/>
          </p:cNvSpPr>
          <p:nvPr>
            <p:ph type="title"/>
          </p:nvPr>
        </p:nvSpPr>
        <p:spPr>
          <a:xfrm>
            <a:off x="0" y="339852"/>
            <a:ext cx="9305609" cy="1527047"/>
          </a:xfrm>
        </p:spPr>
        <p:txBody>
          <a:bodyPr>
            <a:normAutofit/>
          </a:bodyPr>
          <a:lstStyle/>
          <a:p>
            <a:r>
              <a:rPr lang="en-US" sz="4400" b="1" dirty="0">
                <a:latin typeface="Times New Roman" panose="02020603050405020304" pitchFamily="18" charset="0"/>
                <a:cs typeface="Times New Roman" panose="02020603050405020304" pitchFamily="18" charset="0"/>
              </a:rPr>
              <a:t>Features of the product</a:t>
            </a:r>
          </a:p>
        </p:txBody>
      </p:sp>
      <p:sp>
        <p:nvSpPr>
          <p:cNvPr id="3" name="Content Placeholder 2">
            <a:extLst>
              <a:ext uri="{FF2B5EF4-FFF2-40B4-BE49-F238E27FC236}">
                <a16:creationId xmlns:a16="http://schemas.microsoft.com/office/drawing/2014/main" id="{081980F9-3B4A-455B-86D0-ED48A66377DE}"/>
              </a:ext>
            </a:extLst>
          </p:cNvPr>
          <p:cNvSpPr>
            <a:spLocks noGrp="1"/>
          </p:cNvSpPr>
          <p:nvPr>
            <p:ph idx="1"/>
          </p:nvPr>
        </p:nvSpPr>
        <p:spPr>
          <a:xfrm>
            <a:off x="1484311" y="1866899"/>
            <a:ext cx="9963978" cy="3811525"/>
          </a:xfrm>
        </p:spPr>
        <p:txBody>
          <a:bodyPr>
            <a:normAutofit fontScale="92500" lnSpcReduction="20000"/>
          </a:bodyPr>
          <a:lstStyle/>
          <a:p>
            <a:pPr>
              <a:buClr>
                <a:schemeClr val="tx1"/>
              </a:buClr>
              <a:buSzPct val="100000"/>
              <a:buFont typeface="Wingdings" panose="05000000000000000000" pitchFamily="2" charset="2"/>
              <a:buChar char="§"/>
            </a:pPr>
            <a:r>
              <a:rPr lang="en-US" sz="2200" dirty="0">
                <a:latin typeface="Times New Roman" panose="02020603050405020304" pitchFamily="18" charset="0"/>
                <a:cs typeface="Times New Roman" panose="02020603050405020304" pitchFamily="18" charset="0"/>
              </a:rPr>
              <a:t>The main benefit of clap switch is, we can control any electric load like light, a fan from any place in the room by just clapping our hands. </a:t>
            </a:r>
          </a:p>
          <a:p>
            <a:pPr>
              <a:buClr>
                <a:schemeClr val="tx1"/>
              </a:buClr>
              <a:buSzPct val="100000"/>
              <a:buFont typeface="Wingdings" panose="05000000000000000000" pitchFamily="2" charset="2"/>
              <a:buChar char="§"/>
            </a:pPr>
            <a:r>
              <a:rPr lang="en-US" sz="2200" dirty="0">
                <a:latin typeface="Times New Roman" panose="02020603050405020304" pitchFamily="18" charset="0"/>
                <a:cs typeface="Times New Roman" panose="02020603050405020304" pitchFamily="18" charset="0"/>
              </a:rPr>
              <a:t>It provides good output efficiency. </a:t>
            </a:r>
          </a:p>
          <a:p>
            <a:pPr>
              <a:buClr>
                <a:schemeClr val="tx1"/>
              </a:buClr>
              <a:buSzPct val="100000"/>
              <a:buFont typeface="Wingdings" panose="05000000000000000000" pitchFamily="2" charset="2"/>
              <a:buChar char="§"/>
            </a:pPr>
            <a:r>
              <a:rPr lang="en-US" sz="2200" dirty="0">
                <a:latin typeface="Times New Roman" panose="02020603050405020304" pitchFamily="18" charset="0"/>
                <a:cs typeface="Times New Roman" panose="02020603050405020304" pitchFamily="18" charset="0"/>
              </a:rPr>
              <a:t>It is an advantageous technology for mobility-impaired person</a:t>
            </a:r>
          </a:p>
          <a:p>
            <a:pPr>
              <a:buClr>
                <a:schemeClr val="tx1"/>
              </a:buClr>
              <a:buSzPct val="100000"/>
              <a:buFont typeface="Wingdings" panose="05000000000000000000" pitchFamily="2" charset="2"/>
              <a:buChar char="§"/>
            </a:pPr>
            <a:r>
              <a:rPr lang="en-US" sz="2200" dirty="0">
                <a:latin typeface="Times New Roman" panose="02020603050405020304" pitchFamily="18" charset="0"/>
                <a:cs typeface="Times New Roman" panose="02020603050405020304" pitchFamily="18" charset="0"/>
              </a:rPr>
              <a:t> Automatically controls lights within a specified range by clapping action </a:t>
            </a:r>
          </a:p>
          <a:p>
            <a:pPr>
              <a:buClr>
                <a:schemeClr val="tx1"/>
              </a:buClr>
              <a:buSzPct val="100000"/>
              <a:buFont typeface="Wingdings" panose="05000000000000000000" pitchFamily="2" charset="2"/>
              <a:buChar char="§"/>
            </a:pPr>
            <a:r>
              <a:rPr lang="en-US" sz="2200" dirty="0">
                <a:latin typeface="Times New Roman" panose="02020603050405020304" pitchFamily="18" charset="0"/>
                <a:cs typeface="Times New Roman" panose="02020603050405020304" pitchFamily="18" charset="0"/>
              </a:rPr>
              <a:t>Energy efficient</a:t>
            </a:r>
          </a:p>
          <a:p>
            <a:pPr>
              <a:buClr>
                <a:schemeClr val="tx1"/>
              </a:buClr>
              <a:buSzPct val="100000"/>
              <a:buFont typeface="Wingdings" panose="05000000000000000000" pitchFamily="2" charset="2"/>
              <a:buChar char="§"/>
            </a:pPr>
            <a:r>
              <a:rPr lang="en-US" sz="2200" dirty="0">
                <a:latin typeface="Times New Roman" panose="02020603050405020304" pitchFamily="18" charset="0"/>
                <a:cs typeface="Times New Roman" panose="02020603050405020304" pitchFamily="18" charset="0"/>
              </a:rPr>
              <a:t> Low cost</a:t>
            </a:r>
          </a:p>
          <a:p>
            <a:pPr>
              <a:buClr>
                <a:schemeClr val="tx1"/>
              </a:buClr>
              <a:buSzPct val="100000"/>
              <a:buFont typeface="Wingdings" panose="05000000000000000000" pitchFamily="2" charset="2"/>
              <a:buChar char="§"/>
            </a:pPr>
            <a:r>
              <a:rPr lang="en-US" sz="2200" dirty="0">
                <a:latin typeface="Times New Roman" panose="02020603050405020304" pitchFamily="18" charset="0"/>
                <a:cs typeface="Times New Roman" panose="02020603050405020304" pitchFamily="18" charset="0"/>
              </a:rPr>
              <a:t> Reliable circuit </a:t>
            </a:r>
          </a:p>
          <a:p>
            <a:pPr>
              <a:buClr>
                <a:schemeClr val="tx1"/>
              </a:buClr>
              <a:buSzPct val="100000"/>
              <a:buFont typeface="Wingdings" panose="05000000000000000000" pitchFamily="2" charset="2"/>
              <a:buChar char="§"/>
            </a:pPr>
            <a:r>
              <a:rPr lang="en-US" sz="2200" dirty="0">
                <a:latin typeface="Times New Roman" panose="02020603050405020304" pitchFamily="18" charset="0"/>
                <a:cs typeface="Times New Roman" panose="02020603050405020304" pitchFamily="18" charset="0"/>
              </a:rPr>
              <a:t> Complete elimination of manpower </a:t>
            </a:r>
          </a:p>
          <a:p>
            <a:pPr>
              <a:buClr>
                <a:schemeClr val="tx1"/>
              </a:buClr>
              <a:buSzPct val="100000"/>
              <a:buFont typeface="Wingdings" panose="05000000000000000000" pitchFamily="2" charset="2"/>
              <a:buChar char="§"/>
            </a:pPr>
            <a:r>
              <a:rPr lang="en-US" sz="2200" dirty="0">
                <a:latin typeface="Times New Roman" panose="02020603050405020304" pitchFamily="18" charset="0"/>
                <a:cs typeface="Times New Roman" panose="02020603050405020304" pitchFamily="18" charset="0"/>
              </a:rPr>
              <a:t> High Accuracy</a:t>
            </a:r>
          </a:p>
        </p:txBody>
      </p:sp>
      <p:sp>
        <p:nvSpPr>
          <p:cNvPr id="4" name="Slide Number Placeholder 3">
            <a:extLst>
              <a:ext uri="{FF2B5EF4-FFF2-40B4-BE49-F238E27FC236}">
                <a16:creationId xmlns:a16="http://schemas.microsoft.com/office/drawing/2014/main" id="{15CC57D3-0BEB-4FE6-A05D-14BA1327ECC3}"/>
              </a:ext>
            </a:extLst>
          </p:cNvPr>
          <p:cNvSpPr>
            <a:spLocks noGrp="1"/>
          </p:cNvSpPr>
          <p:nvPr>
            <p:ph type="sldNum" sz="quarter" idx="12"/>
          </p:nvPr>
        </p:nvSpPr>
        <p:spPr/>
        <p:txBody>
          <a:bodyPr/>
          <a:lstStyle/>
          <a:p>
            <a:fld id="{10959D49-8465-46ED-A4B6-C5054201DA18}" type="slidenum">
              <a:rPr lang="en-US" smtClean="0"/>
              <a:t>4</a:t>
            </a:fld>
            <a:endParaRPr lang="en-US"/>
          </a:p>
        </p:txBody>
      </p:sp>
    </p:spTree>
    <p:extLst>
      <p:ext uri="{BB962C8B-B14F-4D97-AF65-F5344CB8AC3E}">
        <p14:creationId xmlns:p14="http://schemas.microsoft.com/office/powerpoint/2010/main" val="14022402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 calcmode="lin" valueType="num">
                                      <p:cBhvr additive="base">
                                        <p:cTn id="18"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500"/>
                                        <p:tgtEl>
                                          <p:spTgt spid="3">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1000"/>
                                        <p:tgtEl>
                                          <p:spTgt spid="3">
                                            <p:txEl>
                                              <p:pRg st="4" end="4"/>
                                            </p:txEl>
                                          </p:spTgt>
                                        </p:tgtEl>
                                      </p:cBhvr>
                                    </p:animEffect>
                                    <p:anim calcmode="lin" valueType="num">
                                      <p:cBhvr>
                                        <p:cTn id="30"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500"/>
                                        <p:tgtEl>
                                          <p:spTgt spid="3">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6" presetClass="entr" presetSubtype="21" fill="hold"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Effect transition="in" filter="barn(inVertical)">
                                      <p:cBhvr>
                                        <p:cTn id="41" dur="500"/>
                                        <p:tgtEl>
                                          <p:spTgt spid="3">
                                            <p:txEl>
                                              <p:pRg st="6" end="6"/>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nodeType="clickEffect">
                                  <p:stCondLst>
                                    <p:cond delay="0"/>
                                  </p:stCondLst>
                                  <p:childTnLst>
                                    <p:set>
                                      <p:cBhvr>
                                        <p:cTn id="45" dur="1" fill="hold">
                                          <p:stCondLst>
                                            <p:cond delay="0"/>
                                          </p:stCondLst>
                                        </p:cTn>
                                        <p:tgtEl>
                                          <p:spTgt spid="3">
                                            <p:txEl>
                                              <p:pRg st="7" end="7"/>
                                            </p:txEl>
                                          </p:spTgt>
                                        </p:tgtEl>
                                        <p:attrNameLst>
                                          <p:attrName>style.visibility</p:attrName>
                                        </p:attrNameLst>
                                      </p:cBhvr>
                                      <p:to>
                                        <p:strVal val="visible"/>
                                      </p:to>
                                    </p:set>
                                    <p:animEffect transition="in" filter="fade">
                                      <p:cBhvr>
                                        <p:cTn id="46" dur="1000"/>
                                        <p:tgtEl>
                                          <p:spTgt spid="3">
                                            <p:txEl>
                                              <p:pRg st="7" end="7"/>
                                            </p:txEl>
                                          </p:spTgt>
                                        </p:tgtEl>
                                      </p:cBhvr>
                                    </p:animEffect>
                                    <p:anim calcmode="lin" valueType="num">
                                      <p:cBhvr>
                                        <p:cTn id="47"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48"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3">
                                            <p:txEl>
                                              <p:pRg st="8" end="8"/>
                                            </p:txEl>
                                          </p:spTgt>
                                        </p:tgtEl>
                                        <p:attrNameLst>
                                          <p:attrName>style.visibility</p:attrName>
                                        </p:attrNameLst>
                                      </p:cBhvr>
                                      <p:to>
                                        <p:strVal val="visible"/>
                                      </p:to>
                                    </p:set>
                                    <p:animEffect transition="in" filter="fade">
                                      <p:cBhvr>
                                        <p:cTn id="53"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814F3-C424-456D-B25D-1710F9C48602}"/>
              </a:ext>
            </a:extLst>
          </p:cNvPr>
          <p:cNvSpPr>
            <a:spLocks noGrp="1"/>
          </p:cNvSpPr>
          <p:nvPr>
            <p:ph type="title"/>
          </p:nvPr>
        </p:nvSpPr>
        <p:spPr>
          <a:xfrm>
            <a:off x="-149180" y="304144"/>
            <a:ext cx="8858174" cy="1198484"/>
          </a:xfrm>
        </p:spPr>
        <p:txBody>
          <a:bodyPr>
            <a:normAutofit/>
          </a:bodyPr>
          <a:lstStyle/>
          <a:p>
            <a:r>
              <a:rPr lang="en-US" sz="4400" b="1" dirty="0">
                <a:latin typeface="Times New Roman" panose="02020603050405020304" pitchFamily="18" charset="0"/>
                <a:cs typeface="Times New Roman" panose="02020603050405020304" pitchFamily="18" charset="0"/>
              </a:rPr>
              <a:t>Circuit Components</a:t>
            </a:r>
          </a:p>
        </p:txBody>
      </p:sp>
      <p:sp>
        <p:nvSpPr>
          <p:cNvPr id="3" name="Content Placeholder 2">
            <a:extLst>
              <a:ext uri="{FF2B5EF4-FFF2-40B4-BE49-F238E27FC236}">
                <a16:creationId xmlns:a16="http://schemas.microsoft.com/office/drawing/2014/main" id="{59C988FF-0354-43F6-9610-E0DBBD4FB06E}"/>
              </a:ext>
            </a:extLst>
          </p:cNvPr>
          <p:cNvSpPr>
            <a:spLocks noGrp="1"/>
          </p:cNvSpPr>
          <p:nvPr>
            <p:ph idx="1"/>
          </p:nvPr>
        </p:nvSpPr>
        <p:spPr>
          <a:xfrm>
            <a:off x="1464814" y="1384916"/>
            <a:ext cx="10047085" cy="4637105"/>
          </a:xfrm>
        </p:spPr>
        <p:txBody>
          <a:bodyPr>
            <a:normAutofit/>
          </a:bodyPr>
          <a:lstStyle/>
          <a:p>
            <a:pPr marL="457200" indent="-457200">
              <a:buClr>
                <a:schemeClr val="tx1"/>
              </a:buClr>
              <a:buSzPct val="100000"/>
              <a:buFont typeface="+mj-lt"/>
              <a:buAutoNum type="arabicPeriod"/>
            </a:pPr>
            <a:r>
              <a:rPr lang="en-US" sz="2000" dirty="0">
                <a:latin typeface="Times New Roman" panose="02020603050405020304" pitchFamily="18" charset="0"/>
                <a:cs typeface="Times New Roman" panose="02020603050405020304" pitchFamily="18" charset="0"/>
              </a:rPr>
              <a:t>Condenser Mic</a:t>
            </a:r>
          </a:p>
          <a:p>
            <a:pPr marL="0" indent="0">
              <a:buClr>
                <a:schemeClr val="tx1"/>
              </a:buClr>
              <a:buNone/>
            </a:pPr>
            <a:endParaRPr lang="en-US" sz="2000" dirty="0">
              <a:latin typeface="Times New Roman" panose="02020603050405020304" pitchFamily="18" charset="0"/>
              <a:cs typeface="Times New Roman" panose="02020603050405020304" pitchFamily="18" charset="0"/>
            </a:endParaRPr>
          </a:p>
          <a:p>
            <a:pPr marL="0" indent="0">
              <a:buNone/>
            </a:pPr>
            <a:endParaRPr lang="en-US" dirty="0"/>
          </a:p>
          <a:p>
            <a:pPr marL="0" indent="0">
              <a:buNone/>
            </a:pPr>
            <a:endParaRPr lang="en-US" dirty="0"/>
          </a:p>
          <a:p>
            <a:pPr marL="0" indent="0">
              <a:buNone/>
            </a:pPr>
            <a:endParaRPr lang="en-US" dirty="0"/>
          </a:p>
          <a:p>
            <a:pPr>
              <a:buClrTx/>
            </a:pPr>
            <a:endParaRPr lang="en-US" sz="1600" dirty="0">
              <a:latin typeface="Times New Roman" panose="02020603050405020304" pitchFamily="18" charset="0"/>
              <a:cs typeface="Times New Roman" panose="02020603050405020304" pitchFamily="18" charset="0"/>
            </a:endParaRPr>
          </a:p>
          <a:p>
            <a:pPr>
              <a:buClrTx/>
            </a:pPr>
            <a:r>
              <a:rPr lang="en-US" sz="1600" dirty="0">
                <a:latin typeface="Times New Roman" panose="02020603050405020304" pitchFamily="18" charset="0"/>
                <a:cs typeface="Times New Roman" panose="02020603050405020304" pitchFamily="18" charset="0"/>
              </a:rPr>
              <a:t>Condenser Microphone is similar to an Amplifier. It is an acoustic-to-electric transducer or sensor that converts sound into an electrical signal..Also known as </a:t>
            </a:r>
            <a:r>
              <a:rPr lang="en-US" sz="1600" b="1" dirty="0">
                <a:latin typeface="Times New Roman" panose="02020603050405020304" pitchFamily="18" charset="0"/>
                <a:cs typeface="Times New Roman" panose="02020603050405020304" pitchFamily="18" charset="0"/>
              </a:rPr>
              <a:t>capacitor /electrostatic microphone</a:t>
            </a:r>
          </a:p>
          <a:p>
            <a:pPr>
              <a:buClrTx/>
            </a:pPr>
            <a:r>
              <a:rPr lang="en-US" sz="1600" dirty="0">
                <a:latin typeface="Times New Roman" panose="02020603050405020304" pitchFamily="18" charset="0"/>
                <a:cs typeface="Times New Roman" panose="02020603050405020304" pitchFamily="18" charset="0"/>
              </a:rPr>
              <a:t> Here, the diaphragm acts as one plate of a capacitor, and the vibrations produce changes in the distance between the plates. The voltage maintained across the capacitor plates changes with the vibrations in the air, In this circuit, the condensor mic gives the main input for the circuit to start functioning.</a:t>
            </a:r>
          </a:p>
          <a:p>
            <a:endParaRPr lang="en-US" dirty="0"/>
          </a:p>
        </p:txBody>
      </p:sp>
      <p:pic>
        <p:nvPicPr>
          <p:cNvPr id="5" name="Picture 4">
            <a:extLst>
              <a:ext uri="{FF2B5EF4-FFF2-40B4-BE49-F238E27FC236}">
                <a16:creationId xmlns:a16="http://schemas.microsoft.com/office/drawing/2014/main" id="{4E9D27CE-E91E-449A-A7B0-92E8A0DE74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6760" y="2114609"/>
            <a:ext cx="1822883" cy="1822883"/>
          </a:xfrm>
          <a:prstGeom prst="rect">
            <a:avLst/>
          </a:prstGeom>
          <a:ln w="19050">
            <a:solidFill>
              <a:schemeClr val="tx1"/>
            </a:solidFill>
          </a:ln>
        </p:spPr>
      </p:pic>
      <p:sp>
        <p:nvSpPr>
          <p:cNvPr id="6" name="Slide Number Placeholder 5">
            <a:extLst>
              <a:ext uri="{FF2B5EF4-FFF2-40B4-BE49-F238E27FC236}">
                <a16:creationId xmlns:a16="http://schemas.microsoft.com/office/drawing/2014/main" id="{05BF7827-1171-425D-B968-B0E88D7020A5}"/>
              </a:ext>
            </a:extLst>
          </p:cNvPr>
          <p:cNvSpPr>
            <a:spLocks noGrp="1"/>
          </p:cNvSpPr>
          <p:nvPr>
            <p:ph type="sldNum" sz="quarter" idx="12"/>
          </p:nvPr>
        </p:nvSpPr>
        <p:spPr/>
        <p:txBody>
          <a:bodyPr/>
          <a:lstStyle/>
          <a:p>
            <a:fld id="{10959D49-8465-46ED-A4B6-C5054201DA18}" type="slidenum">
              <a:rPr lang="en-US" smtClean="0"/>
              <a:t>5</a:t>
            </a:fld>
            <a:endParaRPr lang="en-US"/>
          </a:p>
        </p:txBody>
      </p:sp>
    </p:spTree>
    <p:extLst>
      <p:ext uri="{BB962C8B-B14F-4D97-AF65-F5344CB8AC3E}">
        <p14:creationId xmlns:p14="http://schemas.microsoft.com/office/powerpoint/2010/main" val="29524761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heel(1)">
                                      <p:cBhvr>
                                        <p:cTn id="14" dur="20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Effect transition="in" filter="wipe(down)">
                                      <p:cBhvr>
                                        <p:cTn id="19" dur="500"/>
                                        <p:tgtEl>
                                          <p:spTgt spid="3">
                                            <p:txEl>
                                              <p:pRg st="6" end="6"/>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3">
                                            <p:txEl>
                                              <p:pRg st="7" end="7"/>
                                            </p:txEl>
                                          </p:spTgt>
                                        </p:tgtEl>
                                        <p:attrNameLst>
                                          <p:attrName>style.visibility</p:attrName>
                                        </p:attrNameLst>
                                      </p:cBhvr>
                                      <p:to>
                                        <p:strVal val="visible"/>
                                      </p:to>
                                    </p:set>
                                    <p:animEffect transition="in" filter="barn(inVertical)">
                                      <p:cBhvr>
                                        <p:cTn id="2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997BD7-42A7-480D-B34C-411FEE10C461}"/>
              </a:ext>
            </a:extLst>
          </p:cNvPr>
          <p:cNvSpPr>
            <a:spLocks noGrp="1"/>
          </p:cNvSpPr>
          <p:nvPr>
            <p:ph idx="1"/>
          </p:nvPr>
        </p:nvSpPr>
        <p:spPr>
          <a:xfrm>
            <a:off x="1546453" y="1056444"/>
            <a:ext cx="10101049" cy="4965576"/>
          </a:xfrm>
        </p:spPr>
        <p:txBody>
          <a:bodyPr>
            <a:normAutofit fontScale="47500" lnSpcReduction="20000"/>
          </a:bodyPr>
          <a:lstStyle/>
          <a:p>
            <a:pPr marL="0" indent="0">
              <a:buClrTx/>
              <a:buSzPct val="100000"/>
              <a:buNone/>
            </a:pPr>
            <a:endParaRPr lang="en-US" sz="2200" dirty="0">
              <a:latin typeface="Times New Roman" panose="02020603050405020304" pitchFamily="18" charset="0"/>
              <a:cs typeface="Times New Roman" panose="02020603050405020304" pitchFamily="18" charset="0"/>
            </a:endParaRPr>
          </a:p>
          <a:p>
            <a:pPr marL="457200" indent="-457200">
              <a:buClrTx/>
              <a:buSzPct val="100000"/>
              <a:buAutoNum type="arabicPeriod" startAt="2"/>
            </a:pPr>
            <a:endParaRPr lang="en-US" sz="2200" dirty="0">
              <a:latin typeface="Times New Roman" panose="02020603050405020304" pitchFamily="18" charset="0"/>
              <a:cs typeface="Times New Roman" panose="02020603050405020304" pitchFamily="18" charset="0"/>
            </a:endParaRPr>
          </a:p>
          <a:p>
            <a:pPr marL="457200" indent="-457200">
              <a:buClrTx/>
              <a:buSzPct val="100000"/>
              <a:buAutoNum type="arabicPeriod" startAt="2"/>
            </a:pPr>
            <a:endParaRPr lang="en-US" sz="2200" dirty="0">
              <a:latin typeface="Times New Roman" panose="02020603050405020304" pitchFamily="18" charset="0"/>
              <a:cs typeface="Times New Roman" panose="02020603050405020304" pitchFamily="18" charset="0"/>
            </a:endParaRPr>
          </a:p>
          <a:p>
            <a:pPr marL="457200" indent="-457200">
              <a:buClrTx/>
              <a:buSzPct val="100000"/>
              <a:buAutoNum type="arabicPeriod" startAt="2"/>
            </a:pPr>
            <a:r>
              <a:rPr lang="en-US" sz="4200" dirty="0">
                <a:latin typeface="Times New Roman" panose="02020603050405020304" pitchFamily="18" charset="0"/>
                <a:cs typeface="Times New Roman" panose="02020603050405020304" pitchFamily="18" charset="0"/>
              </a:rPr>
              <a:t>IC 4017</a:t>
            </a:r>
          </a:p>
          <a:p>
            <a:pPr marL="457200" indent="-457200">
              <a:buClrTx/>
              <a:buSzPct val="100000"/>
              <a:buAutoNum type="arabicPeriod" startAt="2"/>
            </a:pPr>
            <a:endParaRPr lang="en-US" sz="2200" dirty="0">
              <a:latin typeface="Times New Roman" panose="02020603050405020304" pitchFamily="18" charset="0"/>
              <a:cs typeface="Times New Roman" panose="02020603050405020304" pitchFamily="18" charset="0"/>
            </a:endParaRPr>
          </a:p>
          <a:p>
            <a:pPr marL="0" indent="0">
              <a:buClrTx/>
              <a:buSzPct val="100000"/>
              <a:buNone/>
            </a:pPr>
            <a:endParaRPr lang="en-US" sz="2200" dirty="0">
              <a:latin typeface="Times New Roman" panose="02020603050405020304" pitchFamily="18" charset="0"/>
              <a:cs typeface="Times New Roman" panose="02020603050405020304" pitchFamily="18" charset="0"/>
            </a:endParaRPr>
          </a:p>
          <a:p>
            <a:pPr marL="0" indent="0">
              <a:buClrTx/>
              <a:buSzPct val="100000"/>
              <a:buNone/>
            </a:pPr>
            <a:endParaRPr lang="en-US" sz="2200" dirty="0">
              <a:latin typeface="Times New Roman" panose="02020603050405020304" pitchFamily="18" charset="0"/>
              <a:cs typeface="Times New Roman" panose="02020603050405020304" pitchFamily="18" charset="0"/>
            </a:endParaRPr>
          </a:p>
          <a:p>
            <a:pPr marL="0" indent="0">
              <a:buClrTx/>
              <a:buSzPct val="100000"/>
              <a:buNone/>
            </a:pPr>
            <a:endParaRPr lang="en-US" sz="2200" dirty="0">
              <a:latin typeface="Times New Roman" panose="02020603050405020304" pitchFamily="18" charset="0"/>
              <a:cs typeface="Times New Roman" panose="02020603050405020304" pitchFamily="18" charset="0"/>
            </a:endParaRPr>
          </a:p>
          <a:p>
            <a:pPr marL="0" indent="0">
              <a:buClrTx/>
              <a:buSzPct val="100000"/>
              <a:buNone/>
            </a:pPr>
            <a:endParaRPr lang="en-US" sz="2200" dirty="0">
              <a:latin typeface="Times New Roman" panose="02020603050405020304" pitchFamily="18" charset="0"/>
              <a:cs typeface="Times New Roman" panose="02020603050405020304" pitchFamily="18" charset="0"/>
            </a:endParaRPr>
          </a:p>
          <a:p>
            <a:pPr>
              <a:buClrTx/>
              <a:buSzPct val="100000"/>
              <a:buFont typeface="Arial" pitchFamily="34" charset="0"/>
              <a:buChar char="•"/>
            </a:pPr>
            <a:endParaRPr lang="en-US" sz="2300" dirty="0">
              <a:latin typeface="Arial" pitchFamily="34" charset="0"/>
              <a:cs typeface="Arial" pitchFamily="34" charset="0"/>
            </a:endParaRPr>
          </a:p>
          <a:p>
            <a:pPr>
              <a:buClrTx/>
              <a:buSzPct val="100000"/>
              <a:buFont typeface="Arial" pitchFamily="34" charset="0"/>
              <a:buChar char="•"/>
            </a:pPr>
            <a:endParaRPr lang="en-US" sz="2300" dirty="0">
              <a:latin typeface="Arial" pitchFamily="34" charset="0"/>
              <a:cs typeface="Arial" pitchFamily="34" charset="0"/>
            </a:endParaRPr>
          </a:p>
          <a:p>
            <a:pPr marL="0" indent="0">
              <a:buClrTx/>
              <a:buSzPct val="100000"/>
              <a:buNone/>
            </a:pPr>
            <a:endParaRPr lang="en-US" sz="2900" dirty="0">
              <a:latin typeface="Arial" pitchFamily="34" charset="0"/>
              <a:cs typeface="Arial" pitchFamily="34" charset="0"/>
            </a:endParaRPr>
          </a:p>
          <a:p>
            <a:pPr marL="0" indent="0">
              <a:buClrTx/>
              <a:buSzPct val="100000"/>
              <a:buNone/>
            </a:pPr>
            <a:endParaRPr lang="en-US" sz="2900" dirty="0">
              <a:latin typeface="Arial" pitchFamily="34" charset="0"/>
              <a:cs typeface="Arial" pitchFamily="34" charset="0"/>
            </a:endParaRPr>
          </a:p>
          <a:p>
            <a:pPr>
              <a:buClrTx/>
              <a:buSzPct val="100000"/>
              <a:buFont typeface="Arial" pitchFamily="34" charset="0"/>
              <a:buChar char="•"/>
            </a:pPr>
            <a:r>
              <a:rPr lang="en-US" sz="3400" dirty="0">
                <a:latin typeface="Arial" pitchFamily="34" charset="0"/>
                <a:cs typeface="Arial" pitchFamily="34" charset="0"/>
              </a:rPr>
              <a:t>The IC CD 4017 is a </a:t>
            </a:r>
            <a:r>
              <a:rPr lang="en-US" sz="3400" i="1" dirty="0">
                <a:latin typeface="Arial" pitchFamily="34" charset="0"/>
                <a:cs typeface="Arial" pitchFamily="34" charset="0"/>
              </a:rPr>
              <a:t>decade counter</a:t>
            </a:r>
            <a:r>
              <a:rPr lang="en-US" sz="3400" dirty="0">
                <a:latin typeface="Arial" pitchFamily="34" charset="0"/>
                <a:cs typeface="Arial" pitchFamily="34" charset="0"/>
              </a:rPr>
              <a:t> that counts to ten. It has 10 outputs that represent the numbers 0 to 9. The counter increases with one for every rising clock pulse. After the counter has reached 9, it starts again from 0 with the next clock pulse.</a:t>
            </a:r>
          </a:p>
          <a:p>
            <a:pPr>
              <a:buClrTx/>
              <a:buSzPct val="100000"/>
              <a:buFont typeface="Arial" pitchFamily="34" charset="0"/>
              <a:buChar char="•"/>
            </a:pPr>
            <a:r>
              <a:rPr lang="en-US" sz="3400" dirty="0">
                <a:latin typeface="Arial" pitchFamily="34" charset="0"/>
                <a:cs typeface="Arial" pitchFamily="34" charset="0"/>
              </a:rPr>
              <a:t>The easiest way to create a decade counter is by connecting 10 D flip-flops in series to create a shift register. Then you connect the output of the last flip-flop back to the input of the first. The CD4017 however uses a technique called a </a:t>
            </a:r>
            <a:r>
              <a:rPr lang="en-US" sz="3400" b="1" i="1" dirty="0">
                <a:latin typeface="Arial" pitchFamily="34" charset="0"/>
                <a:cs typeface="Arial" pitchFamily="34" charset="0"/>
              </a:rPr>
              <a:t>Johnson Counter</a:t>
            </a:r>
            <a:r>
              <a:rPr lang="en-US" sz="3400" dirty="0">
                <a:latin typeface="Arial" pitchFamily="34" charset="0"/>
                <a:cs typeface="Arial" pitchFamily="34" charset="0"/>
              </a:rPr>
              <a:t> that makes it possible to achieve the same with only 5 flip-flops plus some logic gates.</a:t>
            </a:r>
          </a:p>
          <a:p>
            <a:pPr marL="0" indent="0">
              <a:buClrTx/>
              <a:buSzPct val="100000"/>
              <a:buNone/>
            </a:pPr>
            <a:endParaRPr lang="en-US" sz="3400" dirty="0">
              <a:latin typeface="Times New Roman" panose="02020603050405020304" pitchFamily="18" charset="0"/>
              <a:cs typeface="Times New Roman" panose="02020603050405020304" pitchFamily="18" charset="0"/>
            </a:endParaRPr>
          </a:p>
          <a:p>
            <a:pPr marL="0" indent="0">
              <a:buNone/>
            </a:pPr>
            <a:endParaRPr lang="en-US" sz="3400" dirty="0">
              <a:latin typeface="Times New Roman" panose="02020603050405020304" pitchFamily="18" charset="0"/>
              <a:cs typeface="Times New Roman" panose="02020603050405020304" pitchFamily="18" charset="0"/>
            </a:endParaRPr>
          </a:p>
          <a:p>
            <a:pPr marL="457200" indent="-457200">
              <a:buAutoNum type="arabicPeriod" startAt="2"/>
            </a:pPr>
            <a:endParaRPr lang="en-US" sz="2200" dirty="0">
              <a:latin typeface="Times New Roman" panose="02020603050405020304" pitchFamily="18" charset="0"/>
              <a:cs typeface="Times New Roman" panose="02020603050405020304" pitchFamily="18" charset="0"/>
            </a:endParaRPr>
          </a:p>
          <a:p>
            <a:pPr marL="457200" indent="-457200">
              <a:buAutoNum type="arabicPeriod" startAt="2"/>
            </a:pPr>
            <a:endParaRPr lang="en-US" sz="2200" dirty="0">
              <a:latin typeface="Times New Roman" panose="02020603050405020304" pitchFamily="18" charset="0"/>
              <a:cs typeface="Times New Roman" panose="02020603050405020304" pitchFamily="18" charset="0"/>
            </a:endParaRPr>
          </a:p>
          <a:p>
            <a:pPr marL="457200" indent="-457200">
              <a:buAutoNum type="arabicPeriod" startAt="2"/>
            </a:pPr>
            <a:endParaRPr lang="en-US" sz="2200" dirty="0">
              <a:latin typeface="Times New Roman" panose="02020603050405020304" pitchFamily="18" charset="0"/>
              <a:cs typeface="Times New Roman" panose="02020603050405020304" pitchFamily="18" charset="0"/>
            </a:endParaRPr>
          </a:p>
          <a:p>
            <a:pPr marL="457200" indent="-457200">
              <a:buAutoNum type="arabicPeriod" startAt="2"/>
            </a:pPr>
            <a:endParaRPr lang="en-US" sz="2200" dirty="0">
              <a:latin typeface="Times New Roman" panose="02020603050405020304" pitchFamily="18" charset="0"/>
              <a:cs typeface="Times New Roman" panose="02020603050405020304" pitchFamily="18" charset="0"/>
            </a:endParaRPr>
          </a:p>
        </p:txBody>
      </p:sp>
      <p:sp>
        <p:nvSpPr>
          <p:cNvPr id="6" name="Slide Number Placeholder 5">
            <a:extLst>
              <a:ext uri="{FF2B5EF4-FFF2-40B4-BE49-F238E27FC236}">
                <a16:creationId xmlns:a16="http://schemas.microsoft.com/office/drawing/2014/main" id="{3E82E78A-3221-4DE5-B6C7-BDA429A35FE3}"/>
              </a:ext>
            </a:extLst>
          </p:cNvPr>
          <p:cNvSpPr>
            <a:spLocks noGrp="1"/>
          </p:cNvSpPr>
          <p:nvPr>
            <p:ph type="sldNum" sz="quarter" idx="12"/>
          </p:nvPr>
        </p:nvSpPr>
        <p:spPr/>
        <p:txBody>
          <a:bodyPr/>
          <a:lstStyle/>
          <a:p>
            <a:fld id="{10959D49-8465-46ED-A4B6-C5054201DA18}" type="slidenum">
              <a:rPr lang="en-US" smtClean="0"/>
              <a:t>6</a:t>
            </a:fld>
            <a:endParaRPr lang="en-US"/>
          </a:p>
        </p:txBody>
      </p:sp>
      <p:pic>
        <p:nvPicPr>
          <p:cNvPr id="1026" name="Picture 2" descr="C:\Users\user\Desktop\downloa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11095" y="1542049"/>
            <a:ext cx="2705100" cy="1685925"/>
          </a:xfrm>
          <a:prstGeom prst="rect">
            <a:avLst/>
          </a:prstGeom>
          <a:noFill/>
          <a:ln w="19050">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722102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 calcmode="lin" valueType="num">
                                      <p:cBhvr additive="base">
                                        <p:cTn id="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nodeType="clickEffect">
                                  <p:stCondLst>
                                    <p:cond delay="0"/>
                                  </p:stCondLst>
                                  <p:childTnLst>
                                    <p:set>
                                      <p:cBhvr>
                                        <p:cTn id="12" dur="1" fill="hold">
                                          <p:stCondLst>
                                            <p:cond delay="0"/>
                                          </p:stCondLst>
                                        </p:cTn>
                                        <p:tgtEl>
                                          <p:spTgt spid="1026"/>
                                        </p:tgtEl>
                                        <p:attrNameLst>
                                          <p:attrName>style.visibility</p:attrName>
                                        </p:attrNameLst>
                                      </p:cBhvr>
                                      <p:to>
                                        <p:strVal val="visible"/>
                                      </p:to>
                                    </p:set>
                                    <p:animEffect transition="in" filter="wheel(1)">
                                      <p:cBhvr>
                                        <p:cTn id="13" dur="2000"/>
                                        <p:tgtEl>
                                          <p:spTgt spid="1026"/>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3">
                                            <p:txEl>
                                              <p:pRg st="13" end="13"/>
                                            </p:txEl>
                                          </p:spTgt>
                                        </p:tgtEl>
                                        <p:attrNameLst>
                                          <p:attrName>style.visibility</p:attrName>
                                        </p:attrNameLst>
                                      </p:cBhvr>
                                      <p:to>
                                        <p:strVal val="visible"/>
                                      </p:to>
                                    </p:set>
                                    <p:animEffect transition="in" filter="fade">
                                      <p:cBhvr>
                                        <p:cTn id="18" dur="1000"/>
                                        <p:tgtEl>
                                          <p:spTgt spid="3">
                                            <p:txEl>
                                              <p:pRg st="13" end="13"/>
                                            </p:txEl>
                                          </p:spTgt>
                                        </p:tgtEl>
                                      </p:cBhvr>
                                    </p:animEffect>
                                    <p:anim calcmode="lin" valueType="num">
                                      <p:cBhvr>
                                        <p:cTn id="19" dur="1000" fill="hold"/>
                                        <p:tgtEl>
                                          <p:spTgt spid="3">
                                            <p:txEl>
                                              <p:pRg st="13" end="13"/>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13" end="13"/>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3">
                                            <p:txEl>
                                              <p:pRg st="14" end="14"/>
                                            </p:txEl>
                                          </p:spTgt>
                                        </p:tgtEl>
                                        <p:attrNameLst>
                                          <p:attrName>style.visibility</p:attrName>
                                        </p:attrNameLst>
                                      </p:cBhvr>
                                      <p:to>
                                        <p:strVal val="visible"/>
                                      </p:to>
                                    </p:set>
                                    <p:animEffect transition="in" filter="fade">
                                      <p:cBhvr>
                                        <p:cTn id="25" dur="1000"/>
                                        <p:tgtEl>
                                          <p:spTgt spid="3">
                                            <p:txEl>
                                              <p:pRg st="14" end="14"/>
                                            </p:txEl>
                                          </p:spTgt>
                                        </p:tgtEl>
                                      </p:cBhvr>
                                    </p:animEffect>
                                    <p:anim calcmode="lin" valueType="num">
                                      <p:cBhvr>
                                        <p:cTn id="26" dur="1000" fill="hold"/>
                                        <p:tgtEl>
                                          <p:spTgt spid="3">
                                            <p:txEl>
                                              <p:pRg st="14" end="14"/>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14" end="1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35211" y="698501"/>
            <a:ext cx="6376989" cy="787399"/>
          </a:xfrm>
        </p:spPr>
        <p:txBody>
          <a:bodyPr>
            <a:normAutofit fontScale="90000"/>
          </a:bodyPr>
          <a:lstStyle/>
          <a:p>
            <a:r>
              <a:rPr lang="en-US" dirty="0">
                <a:latin typeface="Arial" pitchFamily="34" charset="0"/>
                <a:cs typeface="Arial" pitchFamily="34" charset="0"/>
              </a:rPr>
              <a:t>The Pin Diagram Of IC 4017</a:t>
            </a:r>
            <a:endParaRPr lang="en-US" dirty="0"/>
          </a:p>
        </p:txBody>
      </p:sp>
      <p:sp>
        <p:nvSpPr>
          <p:cNvPr id="4" name="Slide Number Placeholder 3"/>
          <p:cNvSpPr>
            <a:spLocks noGrp="1"/>
          </p:cNvSpPr>
          <p:nvPr>
            <p:ph type="sldNum" sz="quarter" idx="12"/>
          </p:nvPr>
        </p:nvSpPr>
        <p:spPr/>
        <p:txBody>
          <a:bodyPr/>
          <a:lstStyle/>
          <a:p>
            <a:fld id="{10959D49-8465-46ED-A4B6-C5054201DA18}" type="slidenum">
              <a:rPr lang="en-US" smtClean="0"/>
              <a:pPr/>
              <a:t>7</a:t>
            </a:fld>
            <a:endParaRPr lang="en-US" dirty="0"/>
          </a:p>
        </p:txBody>
      </p:sp>
      <p:pic>
        <p:nvPicPr>
          <p:cNvPr id="2050" name="Picture 2" descr="C:\Users\user\Desktop\4017-IC-pinout.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692400" y="1698220"/>
            <a:ext cx="5676900" cy="437238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33492999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barn(inVertical)">
                                      <p:cBhvr>
                                        <p:cTn id="7"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B37328-F153-4204-8695-DEA34FD349BA}"/>
              </a:ext>
            </a:extLst>
          </p:cNvPr>
          <p:cNvSpPr>
            <a:spLocks noGrp="1"/>
          </p:cNvSpPr>
          <p:nvPr>
            <p:ph idx="1"/>
          </p:nvPr>
        </p:nvSpPr>
        <p:spPr>
          <a:xfrm>
            <a:off x="1510943" y="1015753"/>
            <a:ext cx="10018713" cy="5194547"/>
          </a:xfrm>
        </p:spPr>
        <p:txBody>
          <a:bodyPr>
            <a:normAutofit lnSpcReduction="10000"/>
          </a:bodyPr>
          <a:lstStyle/>
          <a:p>
            <a:pPr marL="457200" indent="-457200">
              <a:buClrTx/>
              <a:buSzPct val="100000"/>
              <a:buFont typeface="+mj-lt"/>
              <a:buAutoNum type="arabicPeriod" startAt="3"/>
            </a:pPr>
            <a:r>
              <a:rPr lang="en-US" sz="2000" dirty="0">
                <a:latin typeface="Times New Roman" panose="02020603050405020304" pitchFamily="18" charset="0"/>
                <a:cs typeface="Times New Roman" panose="02020603050405020304" pitchFamily="18" charset="0"/>
              </a:rPr>
              <a:t>Transistor</a:t>
            </a:r>
            <a:r>
              <a:rPr lang="en-US" sz="22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BC547</a:t>
            </a:r>
          </a:p>
          <a:p>
            <a:pPr marL="457200" indent="-457200">
              <a:buClrTx/>
              <a:buSzPct val="100000"/>
              <a:buFont typeface="+mj-lt"/>
              <a:buAutoNum type="arabicPeriod" startAt="3"/>
            </a:pPr>
            <a:endParaRPr lang="en-US" sz="2000" dirty="0">
              <a:latin typeface="Times New Roman" panose="02020603050405020304" pitchFamily="18" charset="0"/>
              <a:cs typeface="Times New Roman" panose="02020603050405020304" pitchFamily="18" charset="0"/>
            </a:endParaRPr>
          </a:p>
          <a:p>
            <a:pPr marL="457200" indent="-457200">
              <a:buClrTx/>
              <a:buSzPct val="100000"/>
              <a:buFont typeface="+mj-lt"/>
              <a:buAutoNum type="arabicPeriod" startAt="3"/>
            </a:pPr>
            <a:endParaRPr lang="en-US" sz="2200" dirty="0">
              <a:latin typeface="Times New Roman" panose="02020603050405020304" pitchFamily="18" charset="0"/>
              <a:cs typeface="Times New Roman" panose="02020603050405020304" pitchFamily="18" charset="0"/>
            </a:endParaRPr>
          </a:p>
          <a:p>
            <a:pPr marL="457200" indent="-457200">
              <a:buClrTx/>
              <a:buSzPct val="100000"/>
              <a:buFont typeface="+mj-lt"/>
              <a:buAutoNum type="arabicPeriod" startAt="3"/>
            </a:pPr>
            <a:endParaRPr lang="en-US" sz="2200" dirty="0">
              <a:latin typeface="Times New Roman" panose="02020603050405020304" pitchFamily="18" charset="0"/>
              <a:cs typeface="Times New Roman" panose="02020603050405020304" pitchFamily="18" charset="0"/>
            </a:endParaRPr>
          </a:p>
          <a:p>
            <a:pPr marL="457200" indent="-457200">
              <a:buClrTx/>
              <a:buSzPct val="100000"/>
              <a:buFont typeface="+mj-lt"/>
              <a:buAutoNum type="arabicPeriod" startAt="3"/>
            </a:pPr>
            <a:endParaRPr lang="en-US" sz="2200" dirty="0">
              <a:latin typeface="Times New Roman" panose="02020603050405020304" pitchFamily="18" charset="0"/>
              <a:cs typeface="Times New Roman" panose="02020603050405020304" pitchFamily="18" charset="0"/>
            </a:endParaRPr>
          </a:p>
          <a:p>
            <a:pPr marL="457200" indent="-457200">
              <a:buClrTx/>
              <a:buSzPct val="100000"/>
              <a:buFont typeface="+mj-lt"/>
              <a:buAutoNum type="arabicPeriod" startAt="3"/>
            </a:pPr>
            <a:endParaRPr lang="en-US" sz="2200" dirty="0">
              <a:latin typeface="Times New Roman" panose="02020603050405020304" pitchFamily="18" charset="0"/>
              <a:cs typeface="Times New Roman" panose="02020603050405020304" pitchFamily="18" charset="0"/>
            </a:endParaRPr>
          </a:p>
          <a:p>
            <a:pPr marL="0" indent="0">
              <a:buClrTx/>
              <a:buSzPct val="100000"/>
              <a:buNone/>
            </a:pPr>
            <a:endParaRPr lang="en-US" sz="2200" dirty="0">
              <a:latin typeface="Times New Roman" panose="02020603050405020304" pitchFamily="18" charset="0"/>
              <a:cs typeface="Times New Roman" panose="02020603050405020304" pitchFamily="18" charset="0"/>
            </a:endParaRPr>
          </a:p>
          <a:p>
            <a:pPr>
              <a:buClrTx/>
              <a:buSzPct val="100000"/>
            </a:pPr>
            <a:r>
              <a:rPr lang="en-US" sz="2200" dirty="0">
                <a:latin typeface="Times New Roman" panose="02020603050405020304" pitchFamily="18" charset="0"/>
                <a:cs typeface="Times New Roman" panose="02020603050405020304" pitchFamily="18" charset="0"/>
              </a:rPr>
              <a:t>Its an npn transistor used for general purposes.</a:t>
            </a:r>
          </a:p>
          <a:p>
            <a:pPr>
              <a:buClrTx/>
              <a:buSzPct val="100000"/>
            </a:pPr>
            <a:r>
              <a:rPr lang="en-US" sz="2200" dirty="0">
                <a:latin typeface="Times New Roman" panose="02020603050405020304" pitchFamily="18" charset="0"/>
                <a:cs typeface="Times New Roman" panose="02020603050405020304" pitchFamily="18" charset="0"/>
              </a:rPr>
              <a:t>BC547 is usually used for a current amplifier, quick switching, and pulse-width modulation (PWM).</a:t>
            </a:r>
          </a:p>
          <a:p>
            <a:pPr>
              <a:buClrTx/>
              <a:buSzPct val="100000"/>
            </a:pPr>
            <a:r>
              <a:rPr lang="en-US" sz="2200" dirty="0">
                <a:latin typeface="Times New Roman" panose="02020603050405020304" pitchFamily="18" charset="0"/>
                <a:cs typeface="Times New Roman" panose="02020603050405020304" pitchFamily="18" charset="0"/>
              </a:rPr>
              <a:t>We had used two transistors to amplify the electric  pulse  converted by the condensor  .</a:t>
            </a:r>
          </a:p>
          <a:p>
            <a:pPr marL="457200" indent="-457200">
              <a:buClrTx/>
              <a:buSzPct val="100000"/>
              <a:buFont typeface="+mj-lt"/>
              <a:buAutoNum type="arabicPeriod" startAt="3"/>
            </a:pPr>
            <a:endParaRPr lang="en-US" sz="22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758D06C1-32A3-41F0-9486-B653600E80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9397" y="1648086"/>
            <a:ext cx="2184231" cy="1971167"/>
          </a:xfrm>
          <a:prstGeom prst="rect">
            <a:avLst/>
          </a:prstGeom>
          <a:ln w="19050">
            <a:solidFill>
              <a:schemeClr val="tx1"/>
            </a:solidFill>
          </a:ln>
        </p:spPr>
      </p:pic>
      <p:sp>
        <p:nvSpPr>
          <p:cNvPr id="6" name="Slide Number Placeholder 5">
            <a:extLst>
              <a:ext uri="{FF2B5EF4-FFF2-40B4-BE49-F238E27FC236}">
                <a16:creationId xmlns:a16="http://schemas.microsoft.com/office/drawing/2014/main" id="{E2E62255-B5D5-4F5F-A17B-9F1C5F0B1549}"/>
              </a:ext>
            </a:extLst>
          </p:cNvPr>
          <p:cNvSpPr>
            <a:spLocks noGrp="1"/>
          </p:cNvSpPr>
          <p:nvPr>
            <p:ph type="sldNum" sz="quarter" idx="12"/>
          </p:nvPr>
        </p:nvSpPr>
        <p:spPr/>
        <p:txBody>
          <a:bodyPr/>
          <a:lstStyle/>
          <a:p>
            <a:fld id="{10959D49-8465-46ED-A4B6-C5054201DA18}" type="slidenum">
              <a:rPr lang="en-US" smtClean="0"/>
              <a:t>8</a:t>
            </a:fld>
            <a:endParaRPr lang="en-US"/>
          </a:p>
        </p:txBody>
      </p:sp>
    </p:spTree>
    <p:extLst>
      <p:ext uri="{BB962C8B-B14F-4D97-AF65-F5344CB8AC3E}">
        <p14:creationId xmlns:p14="http://schemas.microsoft.com/office/powerpoint/2010/main" val="14364343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30BCBE-A83E-4A23-814B-DD59572433C0}"/>
              </a:ext>
            </a:extLst>
          </p:cNvPr>
          <p:cNvSpPr>
            <a:spLocks noGrp="1"/>
          </p:cNvSpPr>
          <p:nvPr>
            <p:ph idx="1"/>
          </p:nvPr>
        </p:nvSpPr>
        <p:spPr>
          <a:xfrm>
            <a:off x="1484310" y="639193"/>
            <a:ext cx="10018713" cy="5152008"/>
          </a:xfrm>
        </p:spPr>
        <p:txBody>
          <a:bodyPr>
            <a:normAutofit/>
          </a:bodyPr>
          <a:lstStyle/>
          <a:p>
            <a:pPr marL="457200" indent="-457200">
              <a:buClrTx/>
              <a:buSzPct val="100000"/>
              <a:buFont typeface="+mj-lt"/>
              <a:buAutoNum type="arabicPeriod" startAt="4"/>
            </a:pPr>
            <a:r>
              <a:rPr lang="sv-SE" sz="2000" dirty="0">
                <a:latin typeface="Times New Roman" panose="02020603050405020304" pitchFamily="18" charset="0"/>
                <a:cs typeface="Times New Roman" panose="02020603050405020304" pitchFamily="18" charset="0"/>
              </a:rPr>
              <a:t>Resistors (1k, 1k, 100k ohm)</a:t>
            </a:r>
          </a:p>
          <a:p>
            <a:pPr marL="457200" indent="-457200">
              <a:buClrTx/>
              <a:buSzPct val="100000"/>
              <a:buFont typeface="+mj-lt"/>
              <a:buAutoNum type="arabicPeriod" startAt="4"/>
            </a:pPr>
            <a:endParaRPr lang="sv-SE" sz="2000" dirty="0">
              <a:latin typeface="Times New Roman" panose="02020603050405020304" pitchFamily="18" charset="0"/>
              <a:cs typeface="Times New Roman" panose="02020603050405020304" pitchFamily="18" charset="0"/>
            </a:endParaRPr>
          </a:p>
          <a:p>
            <a:endParaRPr lang="sv-SE" sz="2000" dirty="0">
              <a:latin typeface="Times New Roman" panose="02020603050405020304" pitchFamily="18" charset="0"/>
              <a:cs typeface="Times New Roman" panose="02020603050405020304" pitchFamily="18" charset="0"/>
            </a:endParaRPr>
          </a:p>
          <a:p>
            <a:endParaRPr lang="sv-SE" sz="2000" dirty="0">
              <a:latin typeface="Times New Roman" panose="02020603050405020304" pitchFamily="18" charset="0"/>
              <a:cs typeface="Times New Roman" panose="02020603050405020304" pitchFamily="18" charset="0"/>
            </a:endParaRPr>
          </a:p>
          <a:p>
            <a:pPr marL="0" indent="0">
              <a:buNone/>
            </a:pPr>
            <a:r>
              <a:rPr lang="sv-SE" sz="2000" dirty="0">
                <a:latin typeface="Times New Roman" panose="02020603050405020304" pitchFamily="18" charset="0"/>
                <a:cs typeface="Times New Roman" panose="02020603050405020304" pitchFamily="18" charset="0"/>
              </a:rPr>
              <a:t> </a:t>
            </a:r>
          </a:p>
          <a:p>
            <a:pPr marL="0" indent="0">
              <a:buNone/>
            </a:pPr>
            <a:endParaRPr lang="sv-SE" sz="2000" dirty="0">
              <a:latin typeface="Times New Roman" panose="02020603050405020304" pitchFamily="18" charset="0"/>
              <a:cs typeface="Times New Roman" panose="02020603050405020304" pitchFamily="18" charset="0"/>
            </a:endParaRPr>
          </a:p>
          <a:p>
            <a:pPr marL="0" indent="0">
              <a:buNone/>
            </a:pPr>
            <a:endParaRPr lang="sv-SE" sz="2000" dirty="0">
              <a:latin typeface="Times New Roman" panose="02020603050405020304" pitchFamily="18" charset="0"/>
              <a:cs typeface="Times New Roman" panose="02020603050405020304" pitchFamily="18" charset="0"/>
            </a:endParaRPr>
          </a:p>
          <a:p>
            <a:pPr marL="0" indent="0">
              <a:buNone/>
            </a:pPr>
            <a:endParaRPr lang="sv-SE" sz="2000" dirty="0">
              <a:latin typeface="Times New Roman" panose="02020603050405020304" pitchFamily="18" charset="0"/>
              <a:cs typeface="Times New Roman" panose="02020603050405020304" pitchFamily="18" charset="0"/>
            </a:endParaRPr>
          </a:p>
          <a:p>
            <a:pPr>
              <a:buClrTx/>
              <a:buSzPct val="100000"/>
            </a:pPr>
            <a:r>
              <a:rPr lang="en-US" sz="2200" dirty="0">
                <a:latin typeface="Times New Roman" panose="02020603050405020304" pitchFamily="18" charset="0"/>
                <a:cs typeface="Times New Roman" panose="02020603050405020304" pitchFamily="18" charset="0"/>
              </a:rPr>
              <a:t>They are electric components that oppose the flow of current or prevent excess leakage of current in the circuit when required.</a:t>
            </a:r>
          </a:p>
          <a:p>
            <a:pPr>
              <a:buClrTx/>
              <a:buSzPct val="100000"/>
            </a:pPr>
            <a:endParaRPr lang="en-US" sz="22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9958D039-C5CB-4EFB-A257-773024E875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0052" y="1923358"/>
            <a:ext cx="8059195" cy="2254202"/>
          </a:xfrm>
          <a:prstGeom prst="rect">
            <a:avLst/>
          </a:prstGeom>
        </p:spPr>
      </p:pic>
      <p:sp>
        <p:nvSpPr>
          <p:cNvPr id="8" name="Slide Number Placeholder 7">
            <a:extLst>
              <a:ext uri="{FF2B5EF4-FFF2-40B4-BE49-F238E27FC236}">
                <a16:creationId xmlns:a16="http://schemas.microsoft.com/office/drawing/2014/main" id="{5BE51E68-B1E6-4538-A94A-5FB24EF54D5E}"/>
              </a:ext>
            </a:extLst>
          </p:cNvPr>
          <p:cNvSpPr>
            <a:spLocks noGrp="1"/>
          </p:cNvSpPr>
          <p:nvPr>
            <p:ph type="sldNum" sz="quarter" idx="12"/>
          </p:nvPr>
        </p:nvSpPr>
        <p:spPr/>
        <p:txBody>
          <a:bodyPr/>
          <a:lstStyle/>
          <a:p>
            <a:fld id="{10959D49-8465-46ED-A4B6-C5054201DA18}" type="slidenum">
              <a:rPr lang="en-US" smtClean="0"/>
              <a:t>9</a:t>
            </a:fld>
            <a:endParaRPr lang="en-US"/>
          </a:p>
        </p:txBody>
      </p:sp>
    </p:spTree>
    <p:extLst>
      <p:ext uri="{BB962C8B-B14F-4D97-AF65-F5344CB8AC3E}">
        <p14:creationId xmlns:p14="http://schemas.microsoft.com/office/powerpoint/2010/main" val="25448016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655</TotalTime>
  <Words>1271</Words>
  <Application>Microsoft Office PowerPoint</Application>
  <PresentationFormat>Widescreen</PresentationFormat>
  <Paragraphs>146</Paragraphs>
  <Slides>20</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Corbel</vt:lpstr>
      <vt:lpstr>Times New Roman</vt:lpstr>
      <vt:lpstr>Wingdings</vt:lpstr>
      <vt:lpstr>Parallax</vt:lpstr>
      <vt:lpstr>Clap Control Home   Automation</vt:lpstr>
      <vt:lpstr>CONTENT</vt:lpstr>
      <vt:lpstr>Introduction</vt:lpstr>
      <vt:lpstr>Features of the product</vt:lpstr>
      <vt:lpstr>Circuit Components</vt:lpstr>
      <vt:lpstr>PowerPoint Presentation</vt:lpstr>
      <vt:lpstr>The Pin Diagram Of IC 4017</vt:lpstr>
      <vt:lpstr>PowerPoint Presentation</vt:lpstr>
      <vt:lpstr>PowerPoint Presentation</vt:lpstr>
      <vt:lpstr>PowerPoint Presentation</vt:lpstr>
      <vt:lpstr>PowerPoint Presentation</vt:lpstr>
      <vt:lpstr>PowerPoint Presentation</vt:lpstr>
      <vt:lpstr>Basic Circuit Diagram</vt:lpstr>
      <vt:lpstr>PowerPoint Presentation</vt:lpstr>
      <vt:lpstr>PowerPoint Presentation</vt:lpstr>
      <vt:lpstr>Benefits of the Product</vt:lpstr>
      <vt:lpstr>Limitations of the product</vt:lpstr>
      <vt:lpstr>Recommendations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Clap Control Home   Automation</dc:title>
  <dc:creator>AFRA NIZAR</dc:creator>
  <cp:lastModifiedBy>AFRA NIZAR</cp:lastModifiedBy>
  <cp:revision>23</cp:revision>
  <dcterms:created xsi:type="dcterms:W3CDTF">2022-03-28T12:49:15Z</dcterms:created>
  <dcterms:modified xsi:type="dcterms:W3CDTF">2022-04-01T03:23:26Z</dcterms:modified>
</cp:coreProperties>
</file>

<file path=docProps/thumbnail.jpeg>
</file>